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sldIdLst>
    <p:sldId id="262" r:id="rId3"/>
    <p:sldId id="268" r:id="rId4"/>
    <p:sldId id="266" r:id="rId5"/>
    <p:sldId id="263" r:id="rId6"/>
    <p:sldId id="267" r:id="rId7"/>
    <p:sldId id="269" r:id="rId8"/>
    <p:sldId id="271"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580CB-C63E-4409-9E31-0FEDD6A3F8A5}" v="44" dt="2025-06-02T13:49:06.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72"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1.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Charlotte (PPP)" userId="9e9e578f-a148-4ff4-a989-d30af84374d3" providerId="ADAL" clId="{0D7580CB-C63E-4409-9E31-0FEDD6A3F8A5}"/>
    <pc:docChg chg="undo custSel addSld delSld modSld sldOrd">
      <pc:chgData name="Roberts, Charlotte (PPP)" userId="9e9e578f-a148-4ff4-a989-d30af84374d3" providerId="ADAL" clId="{0D7580CB-C63E-4409-9E31-0FEDD6A3F8A5}" dt="2025-06-02T13:49:23.567" v="877" actId="1076"/>
      <pc:docMkLst>
        <pc:docMk/>
      </pc:docMkLst>
      <pc:sldChg chg="del">
        <pc:chgData name="Roberts, Charlotte (PPP)" userId="9e9e578f-a148-4ff4-a989-d30af84374d3" providerId="ADAL" clId="{0D7580CB-C63E-4409-9E31-0FEDD6A3F8A5}" dt="2025-06-02T12:29:45.312" v="0" actId="2696"/>
        <pc:sldMkLst>
          <pc:docMk/>
          <pc:sldMk cId="1677999087" sldId="256"/>
        </pc:sldMkLst>
      </pc:sldChg>
      <pc:sldChg chg="del">
        <pc:chgData name="Roberts, Charlotte (PPP)" userId="9e9e578f-a148-4ff4-a989-d30af84374d3" providerId="ADAL" clId="{0D7580CB-C63E-4409-9E31-0FEDD6A3F8A5}" dt="2025-06-02T12:29:48.451" v="1" actId="2696"/>
        <pc:sldMkLst>
          <pc:docMk/>
          <pc:sldMk cId="1529584155" sldId="257"/>
        </pc:sldMkLst>
      </pc:sldChg>
      <pc:sldChg chg="addSp modSp add del mod">
        <pc:chgData name="Roberts, Charlotte (PPP)" userId="9e9e578f-a148-4ff4-a989-d30af84374d3" providerId="ADAL" clId="{0D7580CB-C63E-4409-9E31-0FEDD6A3F8A5}" dt="2025-06-02T13:02:29.221" v="344" actId="2696"/>
        <pc:sldMkLst>
          <pc:docMk/>
          <pc:sldMk cId="3349848878" sldId="258"/>
        </pc:sldMkLst>
        <pc:spChg chg="add mod">
          <ac:chgData name="Roberts, Charlotte (PPP)" userId="9e9e578f-a148-4ff4-a989-d30af84374d3" providerId="ADAL" clId="{0D7580CB-C63E-4409-9E31-0FEDD6A3F8A5}" dt="2025-06-02T12:38:10.875" v="107" actId="1076"/>
          <ac:spMkLst>
            <pc:docMk/>
            <pc:sldMk cId="3349848878" sldId="258"/>
            <ac:spMk id="11" creationId="{B885567E-683A-134F-002E-6432508B916F}"/>
          </ac:spMkLst>
        </pc:spChg>
        <pc:spChg chg="add mod">
          <ac:chgData name="Roberts, Charlotte (PPP)" userId="9e9e578f-a148-4ff4-a989-d30af84374d3" providerId="ADAL" clId="{0D7580CB-C63E-4409-9E31-0FEDD6A3F8A5}" dt="2025-06-02T12:38:02.232" v="105" actId="20577"/>
          <ac:spMkLst>
            <pc:docMk/>
            <pc:sldMk cId="3349848878" sldId="258"/>
            <ac:spMk id="12" creationId="{8E918A5A-61FF-46EA-C9DE-0394B24439DB}"/>
          </ac:spMkLst>
        </pc:spChg>
        <pc:picChg chg="add mod">
          <ac:chgData name="Roberts, Charlotte (PPP)" userId="9e9e578f-a148-4ff4-a989-d30af84374d3" providerId="ADAL" clId="{0D7580CB-C63E-4409-9E31-0FEDD6A3F8A5}" dt="2025-06-02T12:35:11.584" v="50" actId="1076"/>
          <ac:picMkLst>
            <pc:docMk/>
            <pc:sldMk cId="3349848878" sldId="258"/>
            <ac:picMk id="2" creationId="{9CF86FFE-7E9A-FBCB-B5C8-772096263403}"/>
          </ac:picMkLst>
        </pc:picChg>
        <pc:picChg chg="mod">
          <ac:chgData name="Roberts, Charlotte (PPP)" userId="9e9e578f-a148-4ff4-a989-d30af84374d3" providerId="ADAL" clId="{0D7580CB-C63E-4409-9E31-0FEDD6A3F8A5}" dt="2025-06-02T12:34:02.845" v="36" actId="14100"/>
          <ac:picMkLst>
            <pc:docMk/>
            <pc:sldMk cId="3349848878" sldId="258"/>
            <ac:picMk id="5" creationId="{90414A54-1B67-D0B6-3810-5EE8E424009A}"/>
          </ac:picMkLst>
        </pc:picChg>
        <pc:picChg chg="add mod">
          <ac:chgData name="Roberts, Charlotte (PPP)" userId="9e9e578f-a148-4ff4-a989-d30af84374d3" providerId="ADAL" clId="{0D7580CB-C63E-4409-9E31-0FEDD6A3F8A5}" dt="2025-06-02T12:35:04.149" v="49" actId="1076"/>
          <ac:picMkLst>
            <pc:docMk/>
            <pc:sldMk cId="3349848878" sldId="258"/>
            <ac:picMk id="10" creationId="{D6A8BA4E-45EB-DE35-B56F-FD9AADDC0740}"/>
          </ac:picMkLst>
        </pc:picChg>
      </pc:sldChg>
      <pc:sldChg chg="del">
        <pc:chgData name="Roberts, Charlotte (PPP)" userId="9e9e578f-a148-4ff4-a989-d30af84374d3" providerId="ADAL" clId="{0D7580CB-C63E-4409-9E31-0FEDD6A3F8A5}" dt="2025-06-02T12:29:52.877" v="3" actId="2696"/>
        <pc:sldMkLst>
          <pc:docMk/>
          <pc:sldMk cId="500056678" sldId="259"/>
        </pc:sldMkLst>
      </pc:sldChg>
      <pc:sldChg chg="del">
        <pc:chgData name="Roberts, Charlotte (PPP)" userId="9e9e578f-a148-4ff4-a989-d30af84374d3" providerId="ADAL" clId="{0D7580CB-C63E-4409-9E31-0FEDD6A3F8A5}" dt="2025-06-02T12:29:55.041" v="4" actId="2696"/>
        <pc:sldMkLst>
          <pc:docMk/>
          <pc:sldMk cId="2163216640" sldId="260"/>
        </pc:sldMkLst>
      </pc:sldChg>
      <pc:sldChg chg="addSp modSp del mod">
        <pc:chgData name="Roberts, Charlotte (PPP)" userId="9e9e578f-a148-4ff4-a989-d30af84374d3" providerId="ADAL" clId="{0D7580CB-C63E-4409-9E31-0FEDD6A3F8A5}" dt="2025-06-02T13:04:18.496" v="352" actId="2696"/>
        <pc:sldMkLst>
          <pc:docMk/>
          <pc:sldMk cId="2569079966" sldId="261"/>
        </pc:sldMkLst>
        <pc:spChg chg="add mod">
          <ac:chgData name="Roberts, Charlotte (PPP)" userId="9e9e578f-a148-4ff4-a989-d30af84374d3" providerId="ADAL" clId="{0D7580CB-C63E-4409-9E31-0FEDD6A3F8A5}" dt="2025-06-02T13:01:34.185" v="338" actId="1076"/>
          <ac:spMkLst>
            <pc:docMk/>
            <pc:sldMk cId="2569079966" sldId="261"/>
            <ac:spMk id="8" creationId="{9CEB291D-01A3-3B72-3CE9-8319C375D313}"/>
          </ac:spMkLst>
        </pc:spChg>
        <pc:spChg chg="add mod">
          <ac:chgData name="Roberts, Charlotte (PPP)" userId="9e9e578f-a148-4ff4-a989-d30af84374d3" providerId="ADAL" clId="{0D7580CB-C63E-4409-9E31-0FEDD6A3F8A5}" dt="2025-06-02T13:02:12.077" v="342" actId="14100"/>
          <ac:spMkLst>
            <pc:docMk/>
            <pc:sldMk cId="2569079966" sldId="261"/>
            <ac:spMk id="9" creationId="{75D33098-E2A9-6118-3DD3-183B6B972B43}"/>
          </ac:spMkLst>
        </pc:spChg>
        <pc:picChg chg="add mod">
          <ac:chgData name="Roberts, Charlotte (PPP)" userId="9e9e578f-a148-4ff4-a989-d30af84374d3" providerId="ADAL" clId="{0D7580CB-C63E-4409-9E31-0FEDD6A3F8A5}" dt="2025-06-02T12:32:09.222" v="20" actId="14100"/>
          <ac:picMkLst>
            <pc:docMk/>
            <pc:sldMk cId="2569079966" sldId="261"/>
            <ac:picMk id="7" creationId="{7E204C62-D33C-66F8-0883-3B4738D05D51}"/>
          </ac:picMkLst>
        </pc:picChg>
        <pc:picChg chg="add mod">
          <ac:chgData name="Roberts, Charlotte (PPP)" userId="9e9e578f-a148-4ff4-a989-d30af84374d3" providerId="ADAL" clId="{0D7580CB-C63E-4409-9E31-0FEDD6A3F8A5}" dt="2025-06-02T13:02:18.307" v="343" actId="1076"/>
          <ac:picMkLst>
            <pc:docMk/>
            <pc:sldMk cId="2569079966" sldId="261"/>
            <ac:picMk id="10" creationId="{CA763907-E62E-1B2F-8C23-386448FEFC2E}"/>
          </ac:picMkLst>
        </pc:picChg>
      </pc:sldChg>
      <pc:sldChg chg="addSp delSp modSp mod">
        <pc:chgData name="Roberts, Charlotte (PPP)" userId="9e9e578f-a148-4ff4-a989-d30af84374d3" providerId="ADAL" clId="{0D7580CB-C63E-4409-9E31-0FEDD6A3F8A5}" dt="2025-06-02T12:53:43.234" v="233" actId="1076"/>
        <pc:sldMkLst>
          <pc:docMk/>
          <pc:sldMk cId="2004635537" sldId="262"/>
        </pc:sldMkLst>
        <pc:spChg chg="mod">
          <ac:chgData name="Roberts, Charlotte (PPP)" userId="9e9e578f-a148-4ff4-a989-d30af84374d3" providerId="ADAL" clId="{0D7580CB-C63E-4409-9E31-0FEDD6A3F8A5}" dt="2025-06-02T12:53:10.715" v="154" actId="1076"/>
          <ac:spMkLst>
            <pc:docMk/>
            <pc:sldMk cId="2004635537" sldId="262"/>
            <ac:spMk id="5" creationId="{49E9CE18-C887-0A48-C442-07DC0B70F118}"/>
          </ac:spMkLst>
        </pc:spChg>
        <pc:spChg chg="mod">
          <ac:chgData name="Roberts, Charlotte (PPP)" userId="9e9e578f-a148-4ff4-a989-d30af84374d3" providerId="ADAL" clId="{0D7580CB-C63E-4409-9E31-0FEDD6A3F8A5}" dt="2025-06-02T12:53:35.132" v="231" actId="1036"/>
          <ac:spMkLst>
            <pc:docMk/>
            <pc:sldMk cId="2004635537" sldId="262"/>
            <ac:spMk id="8" creationId="{D28CF3E1-FB0B-1F62-D5E2-BAAAC2CBFD5D}"/>
          </ac:spMkLst>
        </pc:spChg>
        <pc:spChg chg="mod">
          <ac:chgData name="Roberts, Charlotte (PPP)" userId="9e9e578f-a148-4ff4-a989-d30af84374d3" providerId="ADAL" clId="{0D7580CB-C63E-4409-9E31-0FEDD6A3F8A5}" dt="2025-06-02T12:53:24.451" v="172" actId="1035"/>
          <ac:spMkLst>
            <pc:docMk/>
            <pc:sldMk cId="2004635537" sldId="262"/>
            <ac:spMk id="13" creationId="{2049D787-AB18-E1C0-66B2-636EC16113E5}"/>
          </ac:spMkLst>
        </pc:spChg>
        <pc:picChg chg="del">
          <ac:chgData name="Roberts, Charlotte (PPP)" userId="9e9e578f-a148-4ff4-a989-d30af84374d3" providerId="ADAL" clId="{0D7580CB-C63E-4409-9E31-0FEDD6A3F8A5}" dt="2025-06-02T12:52:37.018" v="146" actId="478"/>
          <ac:picMkLst>
            <pc:docMk/>
            <pc:sldMk cId="2004635537" sldId="262"/>
            <ac:picMk id="7" creationId="{0FF11AF7-9C64-111E-CBA2-0E52331B57D0}"/>
          </ac:picMkLst>
        </pc:picChg>
        <pc:picChg chg="mod">
          <ac:chgData name="Roberts, Charlotte (PPP)" userId="9e9e578f-a148-4ff4-a989-d30af84374d3" providerId="ADAL" clId="{0D7580CB-C63E-4409-9E31-0FEDD6A3F8A5}" dt="2025-06-02T12:53:31.757" v="212" actId="1036"/>
          <ac:picMkLst>
            <pc:docMk/>
            <pc:sldMk cId="2004635537" sldId="262"/>
            <ac:picMk id="12" creationId="{1C169FF5-3045-F24D-6C30-05E347598AF9}"/>
          </ac:picMkLst>
        </pc:picChg>
        <pc:picChg chg="add mod">
          <ac:chgData name="Roberts, Charlotte (PPP)" userId="9e9e578f-a148-4ff4-a989-d30af84374d3" providerId="ADAL" clId="{0D7580CB-C63E-4409-9E31-0FEDD6A3F8A5}" dt="2025-06-02T12:53:43.234" v="233" actId="1076"/>
          <ac:picMkLst>
            <pc:docMk/>
            <pc:sldMk cId="2004635537" sldId="262"/>
            <ac:picMk id="15" creationId="{066ACF10-A252-BE9B-0292-DDDF577DDBF1}"/>
          </ac:picMkLst>
        </pc:picChg>
      </pc:sldChg>
      <pc:sldChg chg="add del">
        <pc:chgData name="Roberts, Charlotte (PPP)" userId="9e9e578f-a148-4ff4-a989-d30af84374d3" providerId="ADAL" clId="{0D7580CB-C63E-4409-9E31-0FEDD6A3F8A5}" dt="2025-06-02T12:32:12.910" v="21" actId="2696"/>
        <pc:sldMkLst>
          <pc:docMk/>
          <pc:sldMk cId="1392154712" sldId="263"/>
        </pc:sldMkLst>
      </pc:sldChg>
      <pc:sldChg chg="addSp delSp modSp add del mod">
        <pc:chgData name="Roberts, Charlotte (PPP)" userId="9e9e578f-a148-4ff4-a989-d30af84374d3" providerId="ADAL" clId="{0D7580CB-C63E-4409-9E31-0FEDD6A3F8A5}" dt="2025-06-02T13:45:19.172" v="831" actId="21"/>
        <pc:sldMkLst>
          <pc:docMk/>
          <pc:sldMk cId="2992829083" sldId="263"/>
        </pc:sldMkLst>
        <pc:spChg chg="add mod">
          <ac:chgData name="Roberts, Charlotte (PPP)" userId="9e9e578f-a148-4ff4-a989-d30af84374d3" providerId="ADAL" clId="{0D7580CB-C63E-4409-9E31-0FEDD6A3F8A5}" dt="2025-06-02T13:44:51.848" v="826" actId="20577"/>
          <ac:spMkLst>
            <pc:docMk/>
            <pc:sldMk cId="2992829083" sldId="263"/>
            <ac:spMk id="6" creationId="{ECB2957C-3A2B-0CA3-1C06-8174FB3654BE}"/>
          </ac:spMkLst>
        </pc:spChg>
        <pc:spChg chg="add mod">
          <ac:chgData name="Roberts, Charlotte (PPP)" userId="9e9e578f-a148-4ff4-a989-d30af84374d3" providerId="ADAL" clId="{0D7580CB-C63E-4409-9E31-0FEDD6A3F8A5}" dt="2025-06-02T13:20:44.699" v="545" actId="20577"/>
          <ac:spMkLst>
            <pc:docMk/>
            <pc:sldMk cId="2992829083" sldId="263"/>
            <ac:spMk id="8" creationId="{EA01384B-4133-1581-2AB5-97E9DD763B94}"/>
          </ac:spMkLst>
        </pc:spChg>
        <pc:picChg chg="mod">
          <ac:chgData name="Roberts, Charlotte (PPP)" userId="9e9e578f-a148-4ff4-a989-d30af84374d3" providerId="ADAL" clId="{0D7580CB-C63E-4409-9E31-0FEDD6A3F8A5}" dt="2025-06-02T13:11:34.472" v="440" actId="688"/>
          <ac:picMkLst>
            <pc:docMk/>
            <pc:sldMk cId="2992829083" sldId="263"/>
            <ac:picMk id="3" creationId="{F7C57316-2104-1457-1B38-D6638EF0EAD1}"/>
          </ac:picMkLst>
        </pc:picChg>
        <pc:picChg chg="add del mod">
          <ac:chgData name="Roberts, Charlotte (PPP)" userId="9e9e578f-a148-4ff4-a989-d30af84374d3" providerId="ADAL" clId="{0D7580CB-C63E-4409-9E31-0FEDD6A3F8A5}" dt="2025-06-02T13:02:45.921" v="346" actId="478"/>
          <ac:picMkLst>
            <pc:docMk/>
            <pc:sldMk cId="2992829083" sldId="263"/>
            <ac:picMk id="4" creationId="{C7F3089F-0CD2-6447-4516-3A2F0DBBED5D}"/>
          </ac:picMkLst>
        </pc:picChg>
        <pc:picChg chg="add del mod">
          <ac:chgData name="Roberts, Charlotte (PPP)" userId="9e9e578f-a148-4ff4-a989-d30af84374d3" providerId="ADAL" clId="{0D7580CB-C63E-4409-9E31-0FEDD6A3F8A5}" dt="2025-06-02T13:45:19.172" v="831" actId="21"/>
          <ac:picMkLst>
            <pc:docMk/>
            <pc:sldMk cId="2992829083" sldId="263"/>
            <ac:picMk id="5" creationId="{2630D8DE-D232-C3F7-2BAF-A8BEC2BB3197}"/>
          </ac:picMkLst>
        </pc:picChg>
        <pc:picChg chg="mod">
          <ac:chgData name="Roberts, Charlotte (PPP)" userId="9e9e578f-a148-4ff4-a989-d30af84374d3" providerId="ADAL" clId="{0D7580CB-C63E-4409-9E31-0FEDD6A3F8A5}" dt="2025-06-02T13:11:38.589" v="441" actId="1076"/>
          <ac:picMkLst>
            <pc:docMk/>
            <pc:sldMk cId="2992829083" sldId="263"/>
            <ac:picMk id="7" creationId="{3FA90E0B-00CD-8DB3-D64D-5FFF1480A8F8}"/>
          </ac:picMkLst>
        </pc:picChg>
        <pc:picChg chg="add mod">
          <ac:chgData name="Roberts, Charlotte (PPP)" userId="9e9e578f-a148-4ff4-a989-d30af84374d3" providerId="ADAL" clId="{0D7580CB-C63E-4409-9E31-0FEDD6A3F8A5}" dt="2025-06-02T13:45:14.100" v="830" actId="1076"/>
          <ac:picMkLst>
            <pc:docMk/>
            <pc:sldMk cId="2992829083" sldId="263"/>
            <ac:picMk id="9" creationId="{6B0AF3F7-098E-0F45-8B99-34680906E9A4}"/>
          </ac:picMkLst>
        </pc:picChg>
      </pc:sldChg>
      <pc:sldChg chg="add del">
        <pc:chgData name="Roberts, Charlotte (PPP)" userId="9e9e578f-a148-4ff4-a989-d30af84374d3" providerId="ADAL" clId="{0D7580CB-C63E-4409-9E31-0FEDD6A3F8A5}" dt="2025-06-02T12:32:15.814" v="22" actId="2696"/>
        <pc:sldMkLst>
          <pc:docMk/>
          <pc:sldMk cId="561547523" sldId="264"/>
        </pc:sldMkLst>
      </pc:sldChg>
      <pc:sldChg chg="addSp delSp modSp add del mod">
        <pc:chgData name="Roberts, Charlotte (PPP)" userId="9e9e578f-a148-4ff4-a989-d30af84374d3" providerId="ADAL" clId="{0D7580CB-C63E-4409-9E31-0FEDD6A3F8A5}" dt="2025-06-02T12:34:26.513" v="40" actId="2696"/>
        <pc:sldMkLst>
          <pc:docMk/>
          <pc:sldMk cId="4249494985" sldId="264"/>
        </pc:sldMkLst>
        <pc:picChg chg="add del mod">
          <ac:chgData name="Roberts, Charlotte (PPP)" userId="9e9e578f-a148-4ff4-a989-d30af84374d3" providerId="ADAL" clId="{0D7580CB-C63E-4409-9E31-0FEDD6A3F8A5}" dt="2025-06-02T12:33:20.039" v="34" actId="478"/>
          <ac:picMkLst>
            <pc:docMk/>
            <pc:sldMk cId="4249494985" sldId="264"/>
            <ac:picMk id="4" creationId="{4BC0AF12-E6E6-176A-BC25-B75BD0422B29}"/>
          </ac:picMkLst>
        </pc:picChg>
      </pc:sldChg>
      <pc:sldChg chg="addSp delSp modSp add del mod">
        <pc:chgData name="Roberts, Charlotte (PPP)" userId="9e9e578f-a148-4ff4-a989-d30af84374d3" providerId="ADAL" clId="{0D7580CB-C63E-4409-9E31-0FEDD6A3F8A5}" dt="2025-06-02T12:32:19.796" v="23" actId="2696"/>
        <pc:sldMkLst>
          <pc:docMk/>
          <pc:sldMk cId="1327134978" sldId="265"/>
        </pc:sldMkLst>
        <pc:spChg chg="add del mod">
          <ac:chgData name="Roberts, Charlotte (PPP)" userId="9e9e578f-a148-4ff4-a989-d30af84374d3" providerId="ADAL" clId="{0D7580CB-C63E-4409-9E31-0FEDD6A3F8A5}" dt="2025-06-02T12:31:53.037" v="16" actId="478"/>
          <ac:spMkLst>
            <pc:docMk/>
            <pc:sldMk cId="1327134978" sldId="265"/>
            <ac:spMk id="2" creationId="{19EDDC4A-C5C3-9B3A-F239-9A0EDCA65949}"/>
          </ac:spMkLst>
        </pc:spChg>
      </pc:sldChg>
      <pc:sldChg chg="add del">
        <pc:chgData name="Roberts, Charlotte (PPP)" userId="9e9e578f-a148-4ff4-a989-d30af84374d3" providerId="ADAL" clId="{0D7580CB-C63E-4409-9E31-0FEDD6A3F8A5}" dt="2025-06-02T13:02:32.688" v="345" actId="2696"/>
        <pc:sldMkLst>
          <pc:docMk/>
          <pc:sldMk cId="3710294517" sldId="265"/>
        </pc:sldMkLst>
      </pc:sldChg>
      <pc:sldChg chg="addSp delSp modSp add mod ord">
        <pc:chgData name="Roberts, Charlotte (PPP)" userId="9e9e578f-a148-4ff4-a989-d30af84374d3" providerId="ADAL" clId="{0D7580CB-C63E-4409-9E31-0FEDD6A3F8A5}" dt="2025-06-02T13:45:40.251" v="837" actId="1076"/>
        <pc:sldMkLst>
          <pc:docMk/>
          <pc:sldMk cId="602093884" sldId="266"/>
        </pc:sldMkLst>
        <pc:spChg chg="add mod">
          <ac:chgData name="Roberts, Charlotte (PPP)" userId="9e9e578f-a148-4ff4-a989-d30af84374d3" providerId="ADAL" clId="{0D7580CB-C63E-4409-9E31-0FEDD6A3F8A5}" dt="2025-06-02T13:20:06.103" v="536" actId="20577"/>
          <ac:spMkLst>
            <pc:docMk/>
            <pc:sldMk cId="602093884" sldId="266"/>
            <ac:spMk id="5" creationId="{D9464532-1C68-82A0-110F-0E16E84E9715}"/>
          </ac:spMkLst>
        </pc:spChg>
        <pc:spChg chg="add mod">
          <ac:chgData name="Roberts, Charlotte (PPP)" userId="9e9e578f-a148-4ff4-a989-d30af84374d3" providerId="ADAL" clId="{0D7580CB-C63E-4409-9E31-0FEDD6A3F8A5}" dt="2025-06-02T13:20:27.855" v="541" actId="20577"/>
          <ac:spMkLst>
            <pc:docMk/>
            <pc:sldMk cId="602093884" sldId="266"/>
            <ac:spMk id="6" creationId="{8B7766B6-14B8-D3E0-FB31-D65EB6AFE1BC}"/>
          </ac:spMkLst>
        </pc:spChg>
        <pc:spChg chg="add mod">
          <ac:chgData name="Roberts, Charlotte (PPP)" userId="9e9e578f-a148-4ff4-a989-d30af84374d3" providerId="ADAL" clId="{0D7580CB-C63E-4409-9E31-0FEDD6A3F8A5}" dt="2025-06-02T13:20:20.845" v="539" actId="20577"/>
          <ac:spMkLst>
            <pc:docMk/>
            <pc:sldMk cId="602093884" sldId="266"/>
            <ac:spMk id="8" creationId="{3E6BD1E7-5291-9DDC-9179-AA9FF311AE71}"/>
          </ac:spMkLst>
        </pc:spChg>
        <pc:spChg chg="add mod">
          <ac:chgData name="Roberts, Charlotte (PPP)" userId="9e9e578f-a148-4ff4-a989-d30af84374d3" providerId="ADAL" clId="{0D7580CB-C63E-4409-9E31-0FEDD6A3F8A5}" dt="2025-06-02T13:20:14.705" v="537" actId="255"/>
          <ac:spMkLst>
            <pc:docMk/>
            <pc:sldMk cId="602093884" sldId="266"/>
            <ac:spMk id="9" creationId="{1279CB78-04BD-993F-A41E-862F67B11AB0}"/>
          </ac:spMkLst>
        </pc:spChg>
        <pc:picChg chg="add del mod">
          <ac:chgData name="Roberts, Charlotte (PPP)" userId="9e9e578f-a148-4ff4-a989-d30af84374d3" providerId="ADAL" clId="{0D7580CB-C63E-4409-9E31-0FEDD6A3F8A5}" dt="2025-06-02T13:45:07.358" v="828" actId="21"/>
          <ac:picMkLst>
            <pc:docMk/>
            <pc:sldMk cId="602093884" sldId="266"/>
            <ac:picMk id="2" creationId="{6B0AF3F7-098E-0F45-8B99-34680906E9A4}"/>
          </ac:picMkLst>
        </pc:picChg>
        <pc:picChg chg="mod">
          <ac:chgData name="Roberts, Charlotte (PPP)" userId="9e9e578f-a148-4ff4-a989-d30af84374d3" providerId="ADAL" clId="{0D7580CB-C63E-4409-9E31-0FEDD6A3F8A5}" dt="2025-06-02T13:05:20.648" v="362" actId="688"/>
          <ac:picMkLst>
            <pc:docMk/>
            <pc:sldMk cId="602093884" sldId="266"/>
            <ac:picMk id="3" creationId="{00709EEC-7A86-E161-D00A-C0D8131F6BB0}"/>
          </ac:picMkLst>
        </pc:picChg>
        <pc:picChg chg="del">
          <ac:chgData name="Roberts, Charlotte (PPP)" userId="9e9e578f-a148-4ff4-a989-d30af84374d3" providerId="ADAL" clId="{0D7580CB-C63E-4409-9E31-0FEDD6A3F8A5}" dt="2025-06-02T12:54:53.408" v="241" actId="478"/>
          <ac:picMkLst>
            <pc:docMk/>
            <pc:sldMk cId="602093884" sldId="266"/>
            <ac:picMk id="4" creationId="{DE917C20-1686-6F76-5688-8A494F7FAC08}"/>
          </ac:picMkLst>
        </pc:picChg>
        <pc:picChg chg="add mod">
          <ac:chgData name="Roberts, Charlotte (PPP)" userId="9e9e578f-a148-4ff4-a989-d30af84374d3" providerId="ADAL" clId="{0D7580CB-C63E-4409-9E31-0FEDD6A3F8A5}" dt="2025-06-02T13:45:40.251" v="837" actId="1076"/>
          <ac:picMkLst>
            <pc:docMk/>
            <pc:sldMk cId="602093884" sldId="266"/>
            <ac:picMk id="10" creationId="{2630D8DE-D232-C3F7-2BAF-A8BEC2BB3197}"/>
          </ac:picMkLst>
        </pc:picChg>
      </pc:sldChg>
      <pc:sldChg chg="addSp delSp modSp add mod">
        <pc:chgData name="Roberts, Charlotte (PPP)" userId="9e9e578f-a148-4ff4-a989-d30af84374d3" providerId="ADAL" clId="{0D7580CB-C63E-4409-9E31-0FEDD6A3F8A5}" dt="2025-06-02T13:26:04.421" v="629" actId="1038"/>
        <pc:sldMkLst>
          <pc:docMk/>
          <pc:sldMk cId="2465932681" sldId="267"/>
        </pc:sldMkLst>
        <pc:spChg chg="add del mod">
          <ac:chgData name="Roberts, Charlotte (PPP)" userId="9e9e578f-a148-4ff4-a989-d30af84374d3" providerId="ADAL" clId="{0D7580CB-C63E-4409-9E31-0FEDD6A3F8A5}" dt="2025-06-02T13:25:02.564" v="607"/>
          <ac:spMkLst>
            <pc:docMk/>
            <pc:sldMk cId="2465932681" sldId="267"/>
            <ac:spMk id="5" creationId="{DF8F8EE5-E748-F81E-A8C0-15831A1AF7D7}"/>
          </ac:spMkLst>
        </pc:spChg>
        <pc:spChg chg="add mod">
          <ac:chgData name="Roberts, Charlotte (PPP)" userId="9e9e578f-a148-4ff4-a989-d30af84374d3" providerId="ADAL" clId="{0D7580CB-C63E-4409-9E31-0FEDD6A3F8A5}" dt="2025-06-02T13:22:44.961" v="567" actId="1076"/>
          <ac:spMkLst>
            <pc:docMk/>
            <pc:sldMk cId="2465932681" sldId="267"/>
            <ac:spMk id="6" creationId="{5ED0F93C-570E-6B54-2DB7-AF942B5385B4}"/>
          </ac:spMkLst>
        </pc:spChg>
        <pc:spChg chg="add mod">
          <ac:chgData name="Roberts, Charlotte (PPP)" userId="9e9e578f-a148-4ff4-a989-d30af84374d3" providerId="ADAL" clId="{0D7580CB-C63E-4409-9E31-0FEDD6A3F8A5}" dt="2025-06-02T13:26:04.421" v="629" actId="1038"/>
          <ac:spMkLst>
            <pc:docMk/>
            <pc:sldMk cId="2465932681" sldId="267"/>
            <ac:spMk id="8" creationId="{64BF0E57-1D88-7A1B-BC83-D819B6C46452}"/>
          </ac:spMkLst>
        </pc:spChg>
        <pc:spChg chg="add mod">
          <ac:chgData name="Roberts, Charlotte (PPP)" userId="9e9e578f-a148-4ff4-a989-d30af84374d3" providerId="ADAL" clId="{0D7580CB-C63E-4409-9E31-0FEDD6A3F8A5}" dt="2025-06-02T13:25:53.287" v="621" actId="113"/>
          <ac:spMkLst>
            <pc:docMk/>
            <pc:sldMk cId="2465932681" sldId="267"/>
            <ac:spMk id="9" creationId="{EB48ABC5-D8C7-B0B0-D3C7-AA0B066C697C}"/>
          </ac:spMkLst>
        </pc:spChg>
        <pc:picChg chg="add mod modCrop">
          <ac:chgData name="Roberts, Charlotte (PPP)" userId="9e9e578f-a148-4ff4-a989-d30af84374d3" providerId="ADAL" clId="{0D7580CB-C63E-4409-9E31-0FEDD6A3F8A5}" dt="2025-06-02T13:22:20.843" v="562" actId="1076"/>
          <ac:picMkLst>
            <pc:docMk/>
            <pc:sldMk cId="2465932681" sldId="267"/>
            <ac:picMk id="4" creationId="{D9D9910F-2A3F-F842-753C-FDEFD3B6079A}"/>
          </ac:picMkLst>
        </pc:picChg>
      </pc:sldChg>
      <pc:sldChg chg="modSp add mod">
        <pc:chgData name="Roberts, Charlotte (PPP)" userId="9e9e578f-a148-4ff4-a989-d30af84374d3" providerId="ADAL" clId="{0D7580CB-C63E-4409-9E31-0FEDD6A3F8A5}" dt="2025-06-02T13:45:50.124" v="838" actId="1076"/>
        <pc:sldMkLst>
          <pc:docMk/>
          <pc:sldMk cId="231555260" sldId="268"/>
        </pc:sldMkLst>
        <pc:spChg chg="mod">
          <ac:chgData name="Roberts, Charlotte (PPP)" userId="9e9e578f-a148-4ff4-a989-d30af84374d3" providerId="ADAL" clId="{0D7580CB-C63E-4409-9E31-0FEDD6A3F8A5}" dt="2025-06-02T13:19:50.310" v="534" actId="115"/>
          <ac:spMkLst>
            <pc:docMk/>
            <pc:sldMk cId="231555260" sldId="268"/>
            <ac:spMk id="8" creationId="{D3FBF0B3-C4F7-3BA3-76D3-54D5F5FB9371}"/>
          </ac:spMkLst>
        </pc:spChg>
        <pc:spChg chg="mod">
          <ac:chgData name="Roberts, Charlotte (PPP)" userId="9e9e578f-a148-4ff4-a989-d30af84374d3" providerId="ADAL" clId="{0D7580CB-C63E-4409-9E31-0FEDD6A3F8A5}" dt="2025-06-02T13:19:47.731" v="533" actId="115"/>
          <ac:spMkLst>
            <pc:docMk/>
            <pc:sldMk cId="231555260" sldId="268"/>
            <ac:spMk id="9" creationId="{07B2A55C-4CB2-F8F9-0E88-C80DAEE89FF6}"/>
          </ac:spMkLst>
        </pc:spChg>
        <pc:picChg chg="mod">
          <ac:chgData name="Roberts, Charlotte (PPP)" userId="9e9e578f-a148-4ff4-a989-d30af84374d3" providerId="ADAL" clId="{0D7580CB-C63E-4409-9E31-0FEDD6A3F8A5}" dt="2025-06-02T13:04:05.573" v="351" actId="688"/>
          <ac:picMkLst>
            <pc:docMk/>
            <pc:sldMk cId="231555260" sldId="268"/>
            <ac:picMk id="3" creationId="{5015475D-89FA-8F93-466C-B057B50167E1}"/>
          </ac:picMkLst>
        </pc:picChg>
        <pc:picChg chg="mod">
          <ac:chgData name="Roberts, Charlotte (PPP)" userId="9e9e578f-a148-4ff4-a989-d30af84374d3" providerId="ADAL" clId="{0D7580CB-C63E-4409-9E31-0FEDD6A3F8A5}" dt="2025-06-02T13:04:48.297" v="356" actId="1076"/>
          <ac:picMkLst>
            <pc:docMk/>
            <pc:sldMk cId="231555260" sldId="268"/>
            <ac:picMk id="7" creationId="{509E4F9F-2DB8-EA75-3F51-37C1252BFD37}"/>
          </ac:picMkLst>
        </pc:picChg>
        <pc:picChg chg="mod">
          <ac:chgData name="Roberts, Charlotte (PPP)" userId="9e9e578f-a148-4ff4-a989-d30af84374d3" providerId="ADAL" clId="{0D7580CB-C63E-4409-9E31-0FEDD6A3F8A5}" dt="2025-06-02T13:45:50.124" v="838" actId="1076"/>
          <ac:picMkLst>
            <pc:docMk/>
            <pc:sldMk cId="231555260" sldId="268"/>
            <ac:picMk id="10" creationId="{492BFA2E-8B30-D56A-3DB0-B493A6FC7316}"/>
          </ac:picMkLst>
        </pc:picChg>
      </pc:sldChg>
      <pc:sldChg chg="addSp delSp modSp add mod ord">
        <pc:chgData name="Roberts, Charlotte (PPP)" userId="9e9e578f-a148-4ff4-a989-d30af84374d3" providerId="ADAL" clId="{0D7580CB-C63E-4409-9E31-0FEDD6A3F8A5}" dt="2025-06-02T13:46:48.200" v="848" actId="1035"/>
        <pc:sldMkLst>
          <pc:docMk/>
          <pc:sldMk cId="1331691456" sldId="269"/>
        </pc:sldMkLst>
        <pc:spChg chg="add mod">
          <ac:chgData name="Roberts, Charlotte (PPP)" userId="9e9e578f-a148-4ff4-a989-d30af84374d3" providerId="ADAL" clId="{0D7580CB-C63E-4409-9E31-0FEDD6A3F8A5}" dt="2025-06-02T13:31:44.985" v="730" actId="14100"/>
          <ac:spMkLst>
            <pc:docMk/>
            <pc:sldMk cId="1331691456" sldId="269"/>
            <ac:spMk id="2" creationId="{563D1BEC-DFD4-443A-82C2-5588A13CC4BB}"/>
          </ac:spMkLst>
        </pc:spChg>
        <pc:graphicFrameChg chg="add del mod modGraphic">
          <ac:chgData name="Roberts, Charlotte (PPP)" userId="9e9e578f-a148-4ff4-a989-d30af84374d3" providerId="ADAL" clId="{0D7580CB-C63E-4409-9E31-0FEDD6A3F8A5}" dt="2025-06-02T13:30:58.581" v="727" actId="478"/>
          <ac:graphicFrameMkLst>
            <pc:docMk/>
            <pc:sldMk cId="1331691456" sldId="269"/>
            <ac:graphicFrameMk id="4" creationId="{257089C7-E2AA-594C-E57E-CE28F092539C}"/>
          </ac:graphicFrameMkLst>
        </pc:graphicFrameChg>
        <pc:graphicFrameChg chg="add del mod modGraphic">
          <ac:chgData name="Roberts, Charlotte (PPP)" userId="9e9e578f-a148-4ff4-a989-d30af84374d3" providerId="ADAL" clId="{0D7580CB-C63E-4409-9E31-0FEDD6A3F8A5}" dt="2025-06-02T13:31:58.162" v="733" actId="478"/>
          <ac:graphicFrameMkLst>
            <pc:docMk/>
            <pc:sldMk cId="1331691456" sldId="269"/>
            <ac:graphicFrameMk id="5" creationId="{4A74FB4D-D49B-7FCA-C821-F89EA859BD12}"/>
          </ac:graphicFrameMkLst>
        </pc:graphicFrameChg>
        <pc:graphicFrameChg chg="add del mod">
          <ac:chgData name="Roberts, Charlotte (PPP)" userId="9e9e578f-a148-4ff4-a989-d30af84374d3" providerId="ADAL" clId="{0D7580CB-C63E-4409-9E31-0FEDD6A3F8A5}" dt="2025-06-02T13:34:10.317" v="735" actId="478"/>
          <ac:graphicFrameMkLst>
            <pc:docMk/>
            <pc:sldMk cId="1331691456" sldId="269"/>
            <ac:graphicFrameMk id="6" creationId="{8FCB70A9-642E-B1F7-3309-E830108FA44E}"/>
          </ac:graphicFrameMkLst>
        </pc:graphicFrameChg>
        <pc:graphicFrameChg chg="add del mod">
          <ac:chgData name="Roberts, Charlotte (PPP)" userId="9e9e578f-a148-4ff4-a989-d30af84374d3" providerId="ADAL" clId="{0D7580CB-C63E-4409-9E31-0FEDD6A3F8A5}" dt="2025-06-02T13:34:18.938" v="738" actId="478"/>
          <ac:graphicFrameMkLst>
            <pc:docMk/>
            <pc:sldMk cId="1331691456" sldId="269"/>
            <ac:graphicFrameMk id="8" creationId="{A93DD46A-9C20-957E-3604-CAC8C51876BD}"/>
          </ac:graphicFrameMkLst>
        </pc:graphicFrameChg>
        <pc:graphicFrameChg chg="add del mod">
          <ac:chgData name="Roberts, Charlotte (PPP)" userId="9e9e578f-a148-4ff4-a989-d30af84374d3" providerId="ADAL" clId="{0D7580CB-C63E-4409-9E31-0FEDD6A3F8A5}" dt="2025-06-02T13:35:09.690" v="741" actId="478"/>
          <ac:graphicFrameMkLst>
            <pc:docMk/>
            <pc:sldMk cId="1331691456" sldId="269"/>
            <ac:graphicFrameMk id="9" creationId="{F3C39775-B9B6-DA31-0F7B-FCADD3EF8C96}"/>
          </ac:graphicFrameMkLst>
        </pc:graphicFrameChg>
        <pc:graphicFrameChg chg="add del mod">
          <ac:chgData name="Roberts, Charlotte (PPP)" userId="9e9e578f-a148-4ff4-a989-d30af84374d3" providerId="ADAL" clId="{0D7580CB-C63E-4409-9E31-0FEDD6A3F8A5}" dt="2025-06-02T13:36:20.707" v="744" actId="478"/>
          <ac:graphicFrameMkLst>
            <pc:docMk/>
            <pc:sldMk cId="1331691456" sldId="269"/>
            <ac:graphicFrameMk id="10" creationId="{2CD411F3-574F-A688-84B0-9DE811B45CD8}"/>
          </ac:graphicFrameMkLst>
        </pc:graphicFrameChg>
        <pc:graphicFrameChg chg="add del mod">
          <ac:chgData name="Roberts, Charlotte (PPP)" userId="9e9e578f-a148-4ff4-a989-d30af84374d3" providerId="ADAL" clId="{0D7580CB-C63E-4409-9E31-0FEDD6A3F8A5}" dt="2025-06-02T13:37:45.973" v="747" actId="478"/>
          <ac:graphicFrameMkLst>
            <pc:docMk/>
            <pc:sldMk cId="1331691456" sldId="269"/>
            <ac:graphicFrameMk id="11" creationId="{762BDC50-CD35-48B1-32F3-BC7CAC7A2884}"/>
          </ac:graphicFrameMkLst>
        </pc:graphicFrameChg>
        <pc:picChg chg="add del mod">
          <ac:chgData name="Roberts, Charlotte (PPP)" userId="9e9e578f-a148-4ff4-a989-d30af84374d3" providerId="ADAL" clId="{0D7580CB-C63E-4409-9E31-0FEDD6A3F8A5}" dt="2025-06-02T13:38:53.019" v="752" actId="478"/>
          <ac:picMkLst>
            <pc:docMk/>
            <pc:sldMk cId="1331691456" sldId="269"/>
            <ac:picMk id="13" creationId="{B01591B1-DCA2-B088-BDA7-075B42492610}"/>
          </ac:picMkLst>
        </pc:picChg>
        <pc:picChg chg="add mod">
          <ac:chgData name="Roberts, Charlotte (PPP)" userId="9e9e578f-a148-4ff4-a989-d30af84374d3" providerId="ADAL" clId="{0D7580CB-C63E-4409-9E31-0FEDD6A3F8A5}" dt="2025-06-02T13:41:51.968" v="761" actId="1076"/>
          <ac:picMkLst>
            <pc:docMk/>
            <pc:sldMk cId="1331691456" sldId="269"/>
            <ac:picMk id="15" creationId="{962A659F-10F7-173C-59BF-334D1BE877BA}"/>
          </ac:picMkLst>
        </pc:picChg>
        <pc:picChg chg="add mod">
          <ac:chgData name="Roberts, Charlotte (PPP)" userId="9e9e578f-a148-4ff4-a989-d30af84374d3" providerId="ADAL" clId="{0D7580CB-C63E-4409-9E31-0FEDD6A3F8A5}" dt="2025-06-02T13:41:57.546" v="763" actId="14100"/>
          <ac:picMkLst>
            <pc:docMk/>
            <pc:sldMk cId="1331691456" sldId="269"/>
            <ac:picMk id="17" creationId="{00DA72D2-434A-F6D3-B641-0ADEF65FBB15}"/>
          </ac:picMkLst>
        </pc:picChg>
        <pc:picChg chg="add mod modCrop">
          <ac:chgData name="Roberts, Charlotte (PPP)" userId="9e9e578f-a148-4ff4-a989-d30af84374d3" providerId="ADAL" clId="{0D7580CB-C63E-4409-9E31-0FEDD6A3F8A5}" dt="2025-06-02T13:46:48.200" v="848" actId="1035"/>
          <ac:picMkLst>
            <pc:docMk/>
            <pc:sldMk cId="1331691456" sldId="269"/>
            <ac:picMk id="19" creationId="{98574775-7F1C-60EE-C1AB-B15DC1BC53E5}"/>
          </ac:picMkLst>
        </pc:picChg>
      </pc:sldChg>
      <pc:sldChg chg="addSp delSp modSp add mod ord">
        <pc:chgData name="Roberts, Charlotte (PPP)" userId="9e9e578f-a148-4ff4-a989-d30af84374d3" providerId="ADAL" clId="{0D7580CB-C63E-4409-9E31-0FEDD6A3F8A5}" dt="2025-06-02T13:48:26.462" v="870" actId="1076"/>
        <pc:sldMkLst>
          <pc:docMk/>
          <pc:sldMk cId="4084889996" sldId="270"/>
        </pc:sldMkLst>
        <pc:spChg chg="add mod">
          <ac:chgData name="Roberts, Charlotte (PPP)" userId="9e9e578f-a148-4ff4-a989-d30af84374d3" providerId="ADAL" clId="{0D7580CB-C63E-4409-9E31-0FEDD6A3F8A5}" dt="2025-06-02T13:44:37.500" v="825" actId="20577"/>
          <ac:spMkLst>
            <pc:docMk/>
            <pc:sldMk cId="4084889996" sldId="270"/>
            <ac:spMk id="5" creationId="{1B82BB57-C894-BB04-2A60-1E9854732AAD}"/>
          </ac:spMkLst>
        </pc:spChg>
        <pc:picChg chg="add del mod">
          <ac:chgData name="Roberts, Charlotte (PPP)" userId="9e9e578f-a148-4ff4-a989-d30af84374d3" providerId="ADAL" clId="{0D7580CB-C63E-4409-9E31-0FEDD6A3F8A5}" dt="2025-06-02T13:13:12.209" v="456" actId="21"/>
          <ac:picMkLst>
            <pc:docMk/>
            <pc:sldMk cId="4084889996" sldId="270"/>
            <ac:picMk id="4" creationId="{2630D8DE-D232-C3F7-2BAF-A8BEC2BB3197}"/>
          </ac:picMkLst>
        </pc:picChg>
        <pc:picChg chg="add del mod modCrop">
          <ac:chgData name="Roberts, Charlotte (PPP)" userId="9e9e578f-a148-4ff4-a989-d30af84374d3" providerId="ADAL" clId="{0D7580CB-C63E-4409-9E31-0FEDD6A3F8A5}" dt="2025-06-02T13:47:35.839" v="857" actId="21"/>
          <ac:picMkLst>
            <pc:docMk/>
            <pc:sldMk cId="4084889996" sldId="270"/>
            <ac:picMk id="8" creationId="{5272363F-7F01-DC41-6D03-D1085D8671AE}"/>
          </ac:picMkLst>
        </pc:picChg>
        <pc:picChg chg="add mod modCrop">
          <ac:chgData name="Roberts, Charlotte (PPP)" userId="9e9e578f-a148-4ff4-a989-d30af84374d3" providerId="ADAL" clId="{0D7580CB-C63E-4409-9E31-0FEDD6A3F8A5}" dt="2025-06-02T13:48:26.462" v="870" actId="1076"/>
          <ac:picMkLst>
            <pc:docMk/>
            <pc:sldMk cId="4084889996" sldId="270"/>
            <ac:picMk id="10" creationId="{50A710D8-07C1-1B22-3972-5EEA949152B6}"/>
          </ac:picMkLst>
        </pc:picChg>
      </pc:sldChg>
      <pc:sldChg chg="addSp modSp add mod ord">
        <pc:chgData name="Roberts, Charlotte (PPP)" userId="9e9e578f-a148-4ff4-a989-d30af84374d3" providerId="ADAL" clId="{0D7580CB-C63E-4409-9E31-0FEDD6A3F8A5}" dt="2025-06-02T13:49:23.567" v="877" actId="1076"/>
        <pc:sldMkLst>
          <pc:docMk/>
          <pc:sldMk cId="1099948614" sldId="271"/>
        </pc:sldMkLst>
        <pc:spChg chg="add mod">
          <ac:chgData name="Roberts, Charlotte (PPP)" userId="9e9e578f-a148-4ff4-a989-d30af84374d3" providerId="ADAL" clId="{0D7580CB-C63E-4409-9E31-0FEDD6A3F8A5}" dt="2025-06-02T13:44:27.836" v="823" actId="20577"/>
          <ac:spMkLst>
            <pc:docMk/>
            <pc:sldMk cId="1099948614" sldId="271"/>
            <ac:spMk id="2" creationId="{8F4819FB-2572-66B9-B724-C3B0AD67CA86}"/>
          </ac:spMkLst>
        </pc:spChg>
        <pc:picChg chg="add mod">
          <ac:chgData name="Roberts, Charlotte (PPP)" userId="9e9e578f-a148-4ff4-a989-d30af84374d3" providerId="ADAL" clId="{0D7580CB-C63E-4409-9E31-0FEDD6A3F8A5}" dt="2025-06-02T13:49:23.567" v="877" actId="1076"/>
          <ac:picMkLst>
            <pc:docMk/>
            <pc:sldMk cId="1099948614" sldId="271"/>
            <ac:picMk id="5" creationId="{7F902DBA-F1A2-B2BA-C73D-23CDD8E5BBDA}"/>
          </ac:picMkLst>
        </pc:picChg>
        <pc:picChg chg="add mod">
          <ac:chgData name="Roberts, Charlotte (PPP)" userId="9e9e578f-a148-4ff4-a989-d30af84374d3" providerId="ADAL" clId="{0D7580CB-C63E-4409-9E31-0FEDD6A3F8A5}" dt="2025-06-02T13:47:41.928" v="859" actId="1076"/>
          <ac:picMkLst>
            <pc:docMk/>
            <pc:sldMk cId="1099948614" sldId="271"/>
            <ac:picMk id="8" creationId="{5272363F-7F01-DC41-6D03-D1085D8671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4376A-6FBD-4520-85E8-54932DA63284}" type="datetimeFigureOut">
              <a:rPr lang="en-GB" smtClean="0"/>
              <a:t>11/11/2025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ADDDB-A555-4EE0-BEEB-CC00F1C4569A}" type="slidenum">
              <a:rPr lang="en-GB" smtClean="0"/>
              <a:t>‹#›</a:t>
            </a:fld>
            <a:endParaRPr lang="en-GB"/>
          </a:p>
        </p:txBody>
      </p:sp>
    </p:spTree>
    <p:extLst>
      <p:ext uri="{BB962C8B-B14F-4D97-AF65-F5344CB8AC3E}">
        <p14:creationId xmlns:p14="http://schemas.microsoft.com/office/powerpoint/2010/main" val="256297857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1</a:t>
            </a:fld>
            <a:endParaRPr lang="en-GB"/>
          </a:p>
        </p:txBody>
      </p:sp>
    </p:spTree>
    <p:extLst>
      <p:ext uri="{BB962C8B-B14F-4D97-AF65-F5344CB8AC3E}">
        <p14:creationId xmlns:p14="http://schemas.microsoft.com/office/powerpoint/2010/main" val="129413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2</a:t>
            </a:fld>
            <a:endParaRPr lang="en-GB"/>
          </a:p>
        </p:txBody>
      </p:sp>
    </p:spTree>
    <p:extLst>
      <p:ext uri="{BB962C8B-B14F-4D97-AF65-F5344CB8AC3E}">
        <p14:creationId xmlns:p14="http://schemas.microsoft.com/office/powerpoint/2010/main" val="224487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3</a:t>
            </a:fld>
            <a:endParaRPr lang="en-GB"/>
          </a:p>
        </p:txBody>
      </p:sp>
    </p:spTree>
    <p:extLst>
      <p:ext uri="{BB962C8B-B14F-4D97-AF65-F5344CB8AC3E}">
        <p14:creationId xmlns:p14="http://schemas.microsoft.com/office/powerpoint/2010/main" val="702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4</a:t>
            </a:fld>
            <a:endParaRPr lang="en-GB"/>
          </a:p>
        </p:txBody>
      </p:sp>
    </p:spTree>
    <p:extLst>
      <p:ext uri="{BB962C8B-B14F-4D97-AF65-F5344CB8AC3E}">
        <p14:creationId xmlns:p14="http://schemas.microsoft.com/office/powerpoint/2010/main" val="95169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5</a:t>
            </a:fld>
            <a:endParaRPr lang="en-GB"/>
          </a:p>
        </p:txBody>
      </p:sp>
    </p:spTree>
    <p:extLst>
      <p:ext uri="{BB962C8B-B14F-4D97-AF65-F5344CB8AC3E}">
        <p14:creationId xmlns:p14="http://schemas.microsoft.com/office/powerpoint/2010/main" val="350940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6</a:t>
            </a:fld>
            <a:endParaRPr lang="en-GB"/>
          </a:p>
        </p:txBody>
      </p:sp>
    </p:spTree>
    <p:extLst>
      <p:ext uri="{BB962C8B-B14F-4D97-AF65-F5344CB8AC3E}">
        <p14:creationId xmlns:p14="http://schemas.microsoft.com/office/powerpoint/2010/main" val="299478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7</a:t>
            </a:fld>
            <a:endParaRPr lang="en-GB"/>
          </a:p>
        </p:txBody>
      </p:sp>
    </p:spTree>
    <p:extLst>
      <p:ext uri="{BB962C8B-B14F-4D97-AF65-F5344CB8AC3E}">
        <p14:creationId xmlns:p14="http://schemas.microsoft.com/office/powerpoint/2010/main" val="71142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5ADDDB-A555-4EE0-BEEB-CC00F1C4569A}" type="slidenum">
              <a:rPr lang="en-GB" smtClean="0"/>
              <a:t>8</a:t>
            </a:fld>
            <a:endParaRPr lang="en-GB"/>
          </a:p>
        </p:txBody>
      </p:sp>
    </p:spTree>
    <p:extLst>
      <p:ext uri="{BB962C8B-B14F-4D97-AF65-F5344CB8AC3E}">
        <p14:creationId xmlns:p14="http://schemas.microsoft.com/office/powerpoint/2010/main" val="125519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A287-9925-178F-24EB-E0AE467149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02B251F-D8C7-9319-A921-685934129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98A2738-67A4-C1F2-F706-4215D8C33F40}"/>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A0B4C73E-390F-321A-D77D-FBD7A31471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C3A1F-C8EF-0825-8A2D-F8050364283F}"/>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7203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F98C-D250-5D63-6FA7-275F4831D3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D306E7F-E693-7C2E-05FA-04216041C4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8E1FA6-0758-13CE-AB7D-C7BE59F6758A}"/>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A23F93B6-30C8-7DBA-0BB5-2D68E9C7A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B0B123-94AF-D8DC-9C86-E9657173B96A}"/>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377611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588BE-055F-7103-7AE2-3A03B825F71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B545CCA-5D61-016F-CACB-5ED2EFD53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9F6491-E3A2-C96D-D334-7F1FA9E3C880}"/>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E60BD6D5-0833-43D0-8484-772F283B2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D0CD2-9E3B-23A9-8BEB-8F1110DBBCB1}"/>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67443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170F-ADF2-E259-B39D-EBE9B4B6F6E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F29781F-092D-2955-F730-D018A36867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ED3715-7B01-D917-344B-42DF6427A33C}"/>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D6294FFC-FA78-3A32-D637-425139DE1D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FBF100-917D-1327-5F2B-6CE495259C31}"/>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5241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89AB-B226-5A2F-8B04-382DC02437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68FF802-A96E-1A6A-E6AD-33A0F5ABC6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E03B14-D958-BBEE-1C93-9676F14D9B83}"/>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0499AB21-6D5F-3F34-06C7-9574A64020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54A5A-3375-23DC-AF66-25438BEB495B}"/>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374422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D92B-2F1F-9197-6235-B5BDB627CF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FCA735-E971-359C-EEDB-A7C74B734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885D968-1C0E-C5B3-AC14-CBCCF34DDC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2D260C1-DD56-280C-B1AB-536A913196BF}"/>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6" name="Footer Placeholder 5">
            <a:extLst>
              <a:ext uri="{FF2B5EF4-FFF2-40B4-BE49-F238E27FC236}">
                <a16:creationId xmlns:a16="http://schemas.microsoft.com/office/drawing/2014/main" id="{2F31E4F2-796C-F55F-352B-0BFA7A9B9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B511D1-367F-0F3E-75E1-7C139A79AC80}"/>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232184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B0D0-3D28-D619-D574-77CBA5387E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8A9D6E0-C9FC-262C-867E-49C1B4F32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CB3DC3-83F3-8E88-18D0-D158D2DD9F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4DB8C9-921A-4D72-4FAD-1208BBB97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9BBB454-076D-81B8-59AF-B541980CDB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65F57C-9C46-1E48-0ECD-6B65CD63BA30}"/>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8" name="Footer Placeholder 7">
            <a:extLst>
              <a:ext uri="{FF2B5EF4-FFF2-40B4-BE49-F238E27FC236}">
                <a16:creationId xmlns:a16="http://schemas.microsoft.com/office/drawing/2014/main" id="{7BA6ADCF-2224-8D35-002D-91DEC3A32E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BF0EB9-BA21-17C0-5D79-4813F1F4AD51}"/>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338819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941D-4E41-1ACB-0710-3AC56C4FE95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331259-7E0C-3E8D-B922-EE445AB456D4}"/>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4" name="Footer Placeholder 3">
            <a:extLst>
              <a:ext uri="{FF2B5EF4-FFF2-40B4-BE49-F238E27FC236}">
                <a16:creationId xmlns:a16="http://schemas.microsoft.com/office/drawing/2014/main" id="{6B7054B7-BB77-3B76-666C-739D54D4A9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885C10-4695-D878-0562-4E799FD61B80}"/>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309926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3D736-F74D-E931-67D7-8AEDFDCCF183}"/>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3" name="Footer Placeholder 2">
            <a:extLst>
              <a:ext uri="{FF2B5EF4-FFF2-40B4-BE49-F238E27FC236}">
                <a16:creationId xmlns:a16="http://schemas.microsoft.com/office/drawing/2014/main" id="{B002A829-A3E2-144D-2212-CDE67A53E5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1AC36-AE03-E4F2-4C57-DE4DA757A95C}"/>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393534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9380-38DE-7213-C96A-3E35F86733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8E701BF-1481-FC95-D405-334CF129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0869E72-6346-3BA3-627F-74AEF9A9F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2E0274-44FD-CCB9-16EE-665126FCFE63}"/>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6" name="Footer Placeholder 5">
            <a:extLst>
              <a:ext uri="{FF2B5EF4-FFF2-40B4-BE49-F238E27FC236}">
                <a16:creationId xmlns:a16="http://schemas.microsoft.com/office/drawing/2014/main" id="{77D3EE88-28CC-17E4-0FAB-4602673D59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AC8852-1190-2042-FCEE-63669D5C2D63}"/>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72858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5620-03C8-50E6-8BB8-230A1BC104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71C476A-AE7B-E2E7-92E5-A8608937F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67EB7C-4D4E-5308-92AF-21882D527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0D2C7D-97FE-12C6-0DAC-112BAAB94908}"/>
              </a:ext>
            </a:extLst>
          </p:cNvPr>
          <p:cNvSpPr>
            <a:spLocks noGrp="1"/>
          </p:cNvSpPr>
          <p:nvPr>
            <p:ph type="dt" sz="half" idx="10"/>
          </p:nvPr>
        </p:nvSpPr>
        <p:spPr/>
        <p:txBody>
          <a:bodyPr/>
          <a:lstStyle/>
          <a:p>
            <a:fld id="{A48D6762-E52B-4424-BD4B-6CCCFAA6F69B}" type="datetimeFigureOut">
              <a:rPr lang="en-GB" smtClean="0"/>
              <a:t>11/11/2025</a:t>
            </a:fld>
            <a:endParaRPr lang="en-GB"/>
          </a:p>
        </p:txBody>
      </p:sp>
      <p:sp>
        <p:nvSpPr>
          <p:cNvPr id="6" name="Footer Placeholder 5">
            <a:extLst>
              <a:ext uri="{FF2B5EF4-FFF2-40B4-BE49-F238E27FC236}">
                <a16:creationId xmlns:a16="http://schemas.microsoft.com/office/drawing/2014/main" id="{77A00F49-9BF2-BFF9-25E3-5F66BB15A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BACB3-547B-1F87-BE28-1C9D32E87715}"/>
              </a:ext>
            </a:extLst>
          </p:cNvPr>
          <p:cNvSpPr>
            <a:spLocks noGrp="1"/>
          </p:cNvSpPr>
          <p:nvPr>
            <p:ph type="sldNum" sz="quarter" idx="12"/>
          </p:nvPr>
        </p:nvSpPr>
        <p:spPr/>
        <p:txBody>
          <a:bodyPr/>
          <a:lstStyle/>
          <a:p>
            <a:fld id="{2911BF17-F898-4858-B38B-8F670A4D3000}" type="slidenum">
              <a:rPr lang="en-GB" smtClean="0"/>
              <a:t>‹#›</a:t>
            </a:fld>
            <a:endParaRPr lang="en-GB"/>
          </a:p>
        </p:txBody>
      </p:sp>
    </p:spTree>
    <p:extLst>
      <p:ext uri="{BB962C8B-B14F-4D97-AF65-F5344CB8AC3E}">
        <p14:creationId xmlns:p14="http://schemas.microsoft.com/office/powerpoint/2010/main" val="124965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DB1A6-13AA-4ACF-45F8-BA0E5F704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AA6280E-4C25-6A26-E7C4-D8ECF5271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2055984-2A54-C644-A7F6-AB45D0738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8D6762-E52B-4424-BD4B-6CCCFAA6F69B}" type="datetimeFigureOut">
              <a:rPr lang="en-GB" smtClean="0"/>
              <a:t>11/11/2025</a:t>
            </a:fld>
            <a:endParaRPr lang="en-GB"/>
          </a:p>
        </p:txBody>
      </p:sp>
      <p:sp>
        <p:nvSpPr>
          <p:cNvPr id="5" name="Footer Placeholder 4">
            <a:extLst>
              <a:ext uri="{FF2B5EF4-FFF2-40B4-BE49-F238E27FC236}">
                <a16:creationId xmlns:a16="http://schemas.microsoft.com/office/drawing/2014/main" id="{9BB12186-172C-AF1E-D2A4-25A889E2A1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BF2E38E-1562-4E79-CEA6-C516A60ED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11BF17-F898-4858-B38B-8F670A4D3000}" type="slidenum">
              <a:rPr lang="en-GB" smtClean="0"/>
              <a:t>‹#›</a:t>
            </a:fld>
            <a:endParaRPr lang="en-GB"/>
          </a:p>
        </p:txBody>
      </p:sp>
    </p:spTree>
    <p:extLst>
      <p:ext uri="{BB962C8B-B14F-4D97-AF65-F5344CB8AC3E}">
        <p14:creationId xmlns:p14="http://schemas.microsoft.com/office/powerpoint/2010/main" val="262121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cid:5C7EC318-0B53-4CAA-A9CD-682AF780400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1B150-9C19-C27F-6C1F-0C1DA2E7B20E}"/>
              </a:ext>
            </a:extLst>
          </p:cNvPr>
          <p:cNvPicPr>
            <a:picLocks noChangeAspect="1"/>
          </p:cNvPicPr>
          <p:nvPr/>
        </p:nvPicPr>
        <p:blipFill>
          <a:blip r:embed="rId3"/>
          <a:stretch>
            <a:fillRect/>
          </a:stretch>
        </p:blipFill>
        <p:spPr>
          <a:xfrm rot="10800000" flipV="1">
            <a:off x="0" y="0"/>
            <a:ext cx="12192000" cy="6859277"/>
          </a:xfrm>
          <a:prstGeom prst="rect">
            <a:avLst/>
          </a:prstGeom>
        </p:spPr>
      </p:pic>
      <p:pic>
        <p:nvPicPr>
          <p:cNvPr id="4" name="Picture 3" descr="A blue shield with red lion and white flower&#10;&#10;AI-generated content may be incorrect.">
            <a:extLst>
              <a:ext uri="{FF2B5EF4-FFF2-40B4-BE49-F238E27FC236}">
                <a16:creationId xmlns:a16="http://schemas.microsoft.com/office/drawing/2014/main" id="{31969A73-3A3B-5199-61F9-961738167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4" y="0"/>
            <a:ext cx="2747963" cy="3062158"/>
          </a:xfrm>
          <a:prstGeom prst="rect">
            <a:avLst/>
          </a:prstGeom>
        </p:spPr>
      </p:pic>
      <p:sp>
        <p:nvSpPr>
          <p:cNvPr id="5" name="TextBox 4">
            <a:extLst>
              <a:ext uri="{FF2B5EF4-FFF2-40B4-BE49-F238E27FC236}">
                <a16:creationId xmlns:a16="http://schemas.microsoft.com/office/drawing/2014/main" id="{49E9CE18-C887-0A48-C442-07DC0B70F118}"/>
              </a:ext>
            </a:extLst>
          </p:cNvPr>
          <p:cNvSpPr txBox="1"/>
          <p:nvPr/>
        </p:nvSpPr>
        <p:spPr>
          <a:xfrm>
            <a:off x="4070412" y="192024"/>
            <a:ext cx="6409944" cy="2123658"/>
          </a:xfrm>
          <a:prstGeom prst="rect">
            <a:avLst/>
          </a:prstGeom>
          <a:noFill/>
        </p:spPr>
        <p:txBody>
          <a:bodyPr wrap="square" rtlCol="0">
            <a:spAutoFit/>
          </a:bodyPr>
          <a:lstStyle/>
          <a:p>
            <a:pPr algn="ctr"/>
            <a:r>
              <a:rPr lang="en-GB" sz="4400" b="1" u="none" strike="noStrike" baseline="0" dirty="0">
                <a:solidFill>
                  <a:schemeClr val="bg1"/>
                </a:solidFill>
                <a:latin typeface="*Arial-Bold-Identity-H"/>
              </a:rPr>
              <a:t>Sw</a:t>
            </a:r>
            <a:r>
              <a:rPr lang="en-GB" sz="4400" b="1" u="none" strike="noStrike" baseline="0" dirty="0">
                <a:solidFill>
                  <a:schemeClr val="bg1"/>
                </a:solidFill>
                <a:latin typeface="*Arial-Bold-3033-Identity-H"/>
              </a:rPr>
              <a:t>arthmoor Junior Football Club members handbook 25/26</a:t>
            </a:r>
            <a:endParaRPr lang="en-GB" sz="4400" dirty="0">
              <a:solidFill>
                <a:schemeClr val="bg1"/>
              </a:solidFill>
            </a:endParaRPr>
          </a:p>
        </p:txBody>
      </p:sp>
      <p:sp>
        <p:nvSpPr>
          <p:cNvPr id="8" name="TextBox 7">
            <a:extLst>
              <a:ext uri="{FF2B5EF4-FFF2-40B4-BE49-F238E27FC236}">
                <a16:creationId xmlns:a16="http://schemas.microsoft.com/office/drawing/2014/main" id="{D28CF3E1-FB0B-1F62-D5E2-BAAAC2CBFD5D}"/>
              </a:ext>
            </a:extLst>
          </p:cNvPr>
          <p:cNvSpPr txBox="1"/>
          <p:nvPr/>
        </p:nvSpPr>
        <p:spPr>
          <a:xfrm>
            <a:off x="4532917" y="5600138"/>
            <a:ext cx="5484934" cy="369332"/>
          </a:xfrm>
          <a:prstGeom prst="rect">
            <a:avLst/>
          </a:prstGeom>
          <a:noFill/>
        </p:spPr>
        <p:txBody>
          <a:bodyPr wrap="square" rtlCol="0">
            <a:spAutoFit/>
          </a:bodyPr>
          <a:lstStyle/>
          <a:p>
            <a:pPr algn="ctr"/>
            <a:r>
              <a:rPr lang="en-GB" sz="1800" b="0" i="0" u="none" strike="noStrike" baseline="0" dirty="0">
                <a:solidFill>
                  <a:schemeClr val="bg1"/>
                </a:solidFill>
                <a:latin typeface="*Calibri-3031-Identity-H"/>
              </a:rPr>
              <a:t>We are proud to be an England Accredited Club</a:t>
            </a:r>
            <a:endParaRPr lang="en-GB" dirty="0">
              <a:solidFill>
                <a:schemeClr val="bg1"/>
              </a:solidFill>
            </a:endParaRPr>
          </a:p>
        </p:txBody>
      </p:sp>
      <p:pic>
        <p:nvPicPr>
          <p:cNvPr id="12" name="Picture 11">
            <a:extLst>
              <a:ext uri="{FF2B5EF4-FFF2-40B4-BE49-F238E27FC236}">
                <a16:creationId xmlns:a16="http://schemas.microsoft.com/office/drawing/2014/main" id="{1C169FF5-3045-F24D-6C30-05E347598AF9}"/>
              </a:ext>
            </a:extLst>
          </p:cNvPr>
          <p:cNvPicPr>
            <a:picLocks noChangeAspect="1"/>
          </p:cNvPicPr>
          <p:nvPr/>
        </p:nvPicPr>
        <p:blipFill>
          <a:blip r:embed="rId5"/>
          <a:stretch>
            <a:fillRect/>
          </a:stretch>
        </p:blipFill>
        <p:spPr>
          <a:xfrm>
            <a:off x="6722138" y="6072669"/>
            <a:ext cx="1106492" cy="400509"/>
          </a:xfrm>
          <a:prstGeom prst="rect">
            <a:avLst/>
          </a:prstGeom>
        </p:spPr>
      </p:pic>
      <p:sp>
        <p:nvSpPr>
          <p:cNvPr id="13" name="TextBox 12">
            <a:extLst>
              <a:ext uri="{FF2B5EF4-FFF2-40B4-BE49-F238E27FC236}">
                <a16:creationId xmlns:a16="http://schemas.microsoft.com/office/drawing/2014/main" id="{2049D787-AB18-E1C0-66B2-636EC16113E5}"/>
              </a:ext>
            </a:extLst>
          </p:cNvPr>
          <p:cNvSpPr txBox="1"/>
          <p:nvPr/>
        </p:nvSpPr>
        <p:spPr>
          <a:xfrm>
            <a:off x="4992761" y="6502983"/>
            <a:ext cx="4565243" cy="215444"/>
          </a:xfrm>
          <a:prstGeom prst="rect">
            <a:avLst/>
          </a:prstGeom>
          <a:noFill/>
        </p:spPr>
        <p:txBody>
          <a:bodyPr wrap="square" rtlCol="0">
            <a:spAutoFit/>
          </a:bodyPr>
          <a:lstStyle/>
          <a:p>
            <a:r>
              <a:rPr lang="en-GB" sz="800" dirty="0">
                <a:solidFill>
                  <a:schemeClr val="bg1"/>
                </a:solidFill>
              </a:rPr>
              <a:t>https://www.facebook.com/profile.php?id=100066302486457&amp;mibextid=wwXIfr</a:t>
            </a:r>
          </a:p>
        </p:txBody>
      </p:sp>
      <p:pic>
        <p:nvPicPr>
          <p:cNvPr id="15" name="Picture 14" descr="A group of kids in football uniforms&#10;&#10;AI-generated content may be incorrect.">
            <a:extLst>
              <a:ext uri="{FF2B5EF4-FFF2-40B4-BE49-F238E27FC236}">
                <a16:creationId xmlns:a16="http://schemas.microsoft.com/office/drawing/2014/main" id="{066ACF10-A252-BE9B-0292-DDDF577DDB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6647" y="2270662"/>
            <a:ext cx="5517473" cy="3195644"/>
          </a:xfrm>
          <a:prstGeom prst="rect">
            <a:avLst/>
          </a:prstGeom>
        </p:spPr>
      </p:pic>
      <p:pic>
        <p:nvPicPr>
          <p:cNvPr id="6" name="Picture 5"/>
          <p:cNvPicPr>
            <a:picLocks noChangeAspect="1"/>
          </p:cNvPicPr>
          <p:nvPr/>
        </p:nvPicPr>
        <p:blipFill>
          <a:blip r:embed="rId7"/>
          <a:stretch>
            <a:fillRect/>
          </a:stretch>
        </p:blipFill>
        <p:spPr>
          <a:xfrm>
            <a:off x="10037132" y="5785338"/>
            <a:ext cx="2072601" cy="878006"/>
          </a:xfrm>
          <a:prstGeom prst="rect">
            <a:avLst/>
          </a:prstGeom>
        </p:spPr>
      </p:pic>
    </p:spTree>
    <p:extLst>
      <p:ext uri="{BB962C8B-B14F-4D97-AF65-F5344CB8AC3E}">
        <p14:creationId xmlns:p14="http://schemas.microsoft.com/office/powerpoint/2010/main" val="200463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278BA-7D9D-41DC-8158-F7B145D4F3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15475D-89FA-8F93-466C-B057B50167E1}"/>
              </a:ext>
            </a:extLst>
          </p:cNvPr>
          <p:cNvPicPr>
            <a:picLocks noChangeAspect="1"/>
          </p:cNvPicPr>
          <p:nvPr/>
        </p:nvPicPr>
        <p:blipFill>
          <a:blip r:embed="rId3"/>
          <a:stretch>
            <a:fillRect/>
          </a:stretch>
        </p:blipFill>
        <p:spPr>
          <a:xfrm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509E4F9F-2DB8-EA75-3F51-37C1252B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352" y="0"/>
            <a:ext cx="1636776" cy="1823921"/>
          </a:xfrm>
          <a:prstGeom prst="rect">
            <a:avLst/>
          </a:prstGeom>
        </p:spPr>
      </p:pic>
      <p:sp>
        <p:nvSpPr>
          <p:cNvPr id="8" name="TextBox 7">
            <a:extLst>
              <a:ext uri="{FF2B5EF4-FFF2-40B4-BE49-F238E27FC236}">
                <a16:creationId xmlns:a16="http://schemas.microsoft.com/office/drawing/2014/main" id="{D3FBF0B3-C4F7-3BA3-76D3-54D5F5FB9371}"/>
              </a:ext>
            </a:extLst>
          </p:cNvPr>
          <p:cNvSpPr txBox="1"/>
          <p:nvPr/>
        </p:nvSpPr>
        <p:spPr>
          <a:xfrm>
            <a:off x="291149" y="299693"/>
            <a:ext cx="3655147" cy="6140142"/>
          </a:xfrm>
          <a:prstGeom prst="rect">
            <a:avLst/>
          </a:prstGeom>
          <a:noFill/>
        </p:spPr>
        <p:txBody>
          <a:bodyPr wrap="square" rtlCol="0">
            <a:spAutoFit/>
          </a:bodyPr>
          <a:lstStyle/>
          <a:p>
            <a:pPr algn="ctr"/>
            <a:r>
              <a:rPr lang="en-GB" sz="1400" b="1" i="0" u="sng" strike="noStrike" baseline="0" dirty="0">
                <a:solidFill>
                  <a:schemeClr val="bg1"/>
                </a:solidFill>
                <a:latin typeface="Calibri-Bold"/>
              </a:rPr>
              <a:t>Swarthmoor Junior Football Club</a:t>
            </a:r>
          </a:p>
          <a:p>
            <a:pPr algn="ctr"/>
            <a:r>
              <a:rPr lang="en-GB" sz="1400" b="1" i="0" u="sng" strike="noStrike" baseline="0" dirty="0">
                <a:solidFill>
                  <a:schemeClr val="bg1"/>
                </a:solidFill>
                <a:latin typeface="Calibri-Bold"/>
              </a:rPr>
              <a:t>future vision</a:t>
            </a:r>
            <a:br>
              <a:rPr lang="en-GB" sz="1400" b="1" i="0" u="none" strike="noStrike" baseline="0" dirty="0">
                <a:solidFill>
                  <a:schemeClr val="bg1"/>
                </a:solidFill>
                <a:latin typeface="Calibri-Bold"/>
              </a:rPr>
            </a:br>
            <a:endParaRPr lang="en-GB" sz="1400" b="1" i="0" u="none" strike="noStrike" baseline="0" dirty="0">
              <a:solidFill>
                <a:schemeClr val="bg1"/>
              </a:solidFill>
              <a:latin typeface="Calibri-Bold"/>
            </a:endParaRPr>
          </a:p>
          <a:p>
            <a:r>
              <a:rPr lang="en-GB" sz="1300" b="0" i="0" u="none" strike="noStrike" baseline="0" dirty="0">
                <a:solidFill>
                  <a:schemeClr val="bg1"/>
                </a:solidFill>
                <a:latin typeface="*Calibri-4030-Identity-H"/>
              </a:rPr>
              <a:t>Our aim is to be a club which is valued and respected by the community, who understand and respect the needs of all involved: players; parents; officials and volunteers.</a:t>
            </a:r>
            <a:br>
              <a:rPr lang="en-GB" sz="1300" b="0" i="0" u="none" strike="noStrike" baseline="0" dirty="0">
                <a:solidFill>
                  <a:schemeClr val="bg1"/>
                </a:solidFill>
                <a:latin typeface="*Calibri-4030-Identity-H"/>
              </a:rPr>
            </a:br>
            <a:endParaRPr lang="en-GB" sz="1300" b="0" i="0" u="none" strike="noStrike" baseline="0" dirty="0">
              <a:solidFill>
                <a:schemeClr val="bg1"/>
              </a:solidFill>
              <a:latin typeface="*Calibri-4030-Identity-H"/>
            </a:endParaRPr>
          </a:p>
          <a:p>
            <a:pPr algn="just"/>
            <a:r>
              <a:rPr lang="en-GB" sz="1300" b="0" i="0" u="none" strike="noStrike" baseline="0" dirty="0">
                <a:solidFill>
                  <a:schemeClr val="bg1"/>
                </a:solidFill>
                <a:latin typeface="*Calibri-4030-Identity-H"/>
              </a:rPr>
              <a:t>We aim, to provide a safe, secure and supportive environment for children to play football and to develop their footballing ability. Our emphasis will be on creating a fun environment where all involved can enjoy the experience and for our players to develop as players and as young people.</a:t>
            </a:r>
          </a:p>
          <a:p>
            <a:endParaRPr lang="en-GB" sz="1300" b="0" i="0" u="none" strike="noStrike" baseline="0" dirty="0">
              <a:solidFill>
                <a:schemeClr val="bg1"/>
              </a:solidFill>
              <a:latin typeface="*Calibri-4030-Identity-H"/>
            </a:endParaRPr>
          </a:p>
          <a:p>
            <a:r>
              <a:rPr lang="en-GB" sz="1300" b="0" i="0" u="none" strike="noStrike" baseline="0" dirty="0">
                <a:solidFill>
                  <a:schemeClr val="bg1"/>
                </a:solidFill>
                <a:latin typeface="*Calibri-4030-Identity-H"/>
              </a:rPr>
              <a:t>Nothing is more important to us than the welfare and well-being of our young people.</a:t>
            </a:r>
          </a:p>
          <a:p>
            <a:endParaRPr lang="en-GB" sz="1300" b="0" i="0" u="none" strike="noStrike" baseline="0" dirty="0">
              <a:solidFill>
                <a:schemeClr val="bg1"/>
              </a:solidFill>
              <a:latin typeface="*Calibri-4030-Identity-H"/>
            </a:endParaRPr>
          </a:p>
          <a:p>
            <a:r>
              <a:rPr lang="en-GB" sz="1300" b="0" i="0" u="none" strike="noStrike" baseline="0" dirty="0">
                <a:solidFill>
                  <a:schemeClr val="bg1"/>
                </a:solidFill>
                <a:latin typeface="*Calibri-4030-Identity-H"/>
              </a:rPr>
              <a:t>We also aim to develop the structure of the club both in terms of committee, volunteers and club infrastructure to become a respected, sustainable part of the community.</a:t>
            </a:r>
          </a:p>
          <a:p>
            <a:endParaRPr lang="en-GB" sz="1300" b="0" i="0" u="none" strike="noStrike" baseline="0" dirty="0">
              <a:solidFill>
                <a:schemeClr val="bg1"/>
              </a:solidFill>
              <a:latin typeface="*Calibri-4030-Identity-H"/>
            </a:endParaRPr>
          </a:p>
          <a:p>
            <a:pPr algn="just"/>
            <a:r>
              <a:rPr lang="en-GB" sz="1300" b="0" i="0" u="none" strike="noStrike" baseline="0" dirty="0">
                <a:solidFill>
                  <a:schemeClr val="bg1"/>
                </a:solidFill>
                <a:latin typeface="*Calibri-4030-Identity-H"/>
              </a:rPr>
              <a:t>We aspire to create a stronger link between the junior football club and the senior </a:t>
            </a:r>
            <a:r>
              <a:rPr lang="en-GB" sz="1300" b="0" i="0" u="none" strike="noStrike" baseline="0" dirty="0">
                <a:solidFill>
                  <a:schemeClr val="bg1"/>
                </a:solidFill>
                <a:latin typeface="*Calibri-Identity-H"/>
              </a:rPr>
              <a:t>S</a:t>
            </a:r>
            <a:r>
              <a:rPr lang="en-GB" sz="1300" b="0" i="0" u="none" strike="noStrike" baseline="0" dirty="0">
                <a:solidFill>
                  <a:schemeClr val="bg1"/>
                </a:solidFill>
                <a:latin typeface="*Calibri-4030-Identity-H"/>
              </a:rPr>
              <a:t>warthmoor team. Our ultimate aim is to produce players who enjoy football and will continue to play into adulthood at the highest level they can achieve.</a:t>
            </a:r>
            <a:endParaRPr lang="en-GB" sz="1300" dirty="0">
              <a:solidFill>
                <a:schemeClr val="bg1"/>
              </a:solidFill>
            </a:endParaRPr>
          </a:p>
        </p:txBody>
      </p:sp>
      <p:sp>
        <p:nvSpPr>
          <p:cNvPr id="9" name="TextBox 8">
            <a:extLst>
              <a:ext uri="{FF2B5EF4-FFF2-40B4-BE49-F238E27FC236}">
                <a16:creationId xmlns:a16="http://schemas.microsoft.com/office/drawing/2014/main" id="{07B2A55C-4CB2-F8F9-0E88-C80DAEE89FF6}"/>
              </a:ext>
            </a:extLst>
          </p:cNvPr>
          <p:cNvSpPr txBox="1"/>
          <p:nvPr/>
        </p:nvSpPr>
        <p:spPr>
          <a:xfrm>
            <a:off x="3946296" y="299693"/>
            <a:ext cx="4155004" cy="6140142"/>
          </a:xfrm>
          <a:prstGeom prst="rect">
            <a:avLst/>
          </a:prstGeom>
          <a:noFill/>
        </p:spPr>
        <p:txBody>
          <a:bodyPr wrap="square" rtlCol="0">
            <a:spAutoFit/>
          </a:bodyPr>
          <a:lstStyle/>
          <a:p>
            <a:pPr algn="ctr"/>
            <a:r>
              <a:rPr lang="en-GB" sz="1400" b="1" i="0" u="sng" strike="noStrike" baseline="0" dirty="0">
                <a:solidFill>
                  <a:schemeClr val="bg1"/>
                </a:solidFill>
                <a:latin typeface="Calibri-Bold"/>
              </a:rPr>
              <a:t>Swarthmoor JFC Club Ethos</a:t>
            </a:r>
          </a:p>
          <a:p>
            <a:pPr algn="ctr"/>
            <a:br>
              <a:rPr lang="en-GB" sz="1400" b="1" i="0" u="none" strike="noStrike" baseline="0" dirty="0">
                <a:solidFill>
                  <a:schemeClr val="bg1"/>
                </a:solidFill>
                <a:latin typeface="Calibri-Bold"/>
              </a:rPr>
            </a:br>
            <a:endParaRPr lang="en-GB" sz="1400" b="1" i="0" u="none" strike="noStrike" baseline="0" dirty="0">
              <a:solidFill>
                <a:schemeClr val="bg1"/>
              </a:solidFill>
              <a:latin typeface="Calibri-Bold"/>
            </a:endParaRPr>
          </a:p>
          <a:p>
            <a:pPr algn="just"/>
            <a:r>
              <a:rPr lang="en-GB" sz="1300" b="0" i="0" u="none" strike="noStrike" baseline="0" dirty="0">
                <a:solidFill>
                  <a:schemeClr val="bg1"/>
                </a:solidFill>
                <a:latin typeface="*Calibri-4030-Identity-H"/>
              </a:rPr>
              <a:t>Our overall success will be measured by the development of the players' football skills and the enjoyment of the game by our players. A further measure of our success will be the number of junior members and volunteers we have involved with the club and how they develop and improve.</a:t>
            </a:r>
          </a:p>
          <a:p>
            <a:pPr algn="just"/>
            <a:endParaRPr lang="en-GB" sz="1300" b="0" i="0" u="none" strike="noStrike" baseline="0" dirty="0">
              <a:solidFill>
                <a:schemeClr val="bg1"/>
              </a:solidFill>
              <a:latin typeface="*Calibri-4030-Identity-H"/>
            </a:endParaRPr>
          </a:p>
          <a:p>
            <a:pPr algn="just"/>
            <a:r>
              <a:rPr lang="en-GB" sz="1300" b="0" i="0" u="none" strike="noStrike" baseline="0" dirty="0">
                <a:solidFill>
                  <a:schemeClr val="bg1"/>
                </a:solidFill>
                <a:latin typeface="*Calibri-4030-Identity-H"/>
              </a:rPr>
              <a:t>Our ethos with respect to football will be to develop rounded players both in terms of skill and tactical awareness by age appropriate means. For younger players this will focus on developing players who are comfortable on the ball, with good technical skills and able to make their own decisions during a match. For our older players we will develop greater understanding and an appreciation of the whole game including in-possession as well out-of</a:t>
            </a:r>
            <a:r>
              <a:rPr lang="en-GB" sz="1300" dirty="0">
                <a:solidFill>
                  <a:schemeClr val="bg1"/>
                </a:solidFill>
                <a:latin typeface="*Calibri-4030-Identity-H"/>
              </a:rPr>
              <a:t>-</a:t>
            </a:r>
            <a:r>
              <a:rPr lang="en-GB" sz="1300" b="0" i="0" u="none" strike="noStrike" baseline="0" dirty="0">
                <a:solidFill>
                  <a:schemeClr val="bg1"/>
                </a:solidFill>
                <a:latin typeface="*Calibri-4030-Identity-H"/>
              </a:rPr>
              <a:t>possession football.</a:t>
            </a:r>
          </a:p>
          <a:p>
            <a:pPr algn="just"/>
            <a:endParaRPr lang="en-GB" sz="1300" b="0" i="0" u="none" strike="noStrike" baseline="0" dirty="0">
              <a:solidFill>
                <a:schemeClr val="bg1"/>
              </a:solidFill>
              <a:latin typeface="*Calibri-4030-Identity-H"/>
            </a:endParaRPr>
          </a:p>
          <a:p>
            <a:r>
              <a:rPr lang="en-GB" sz="1300" b="0" i="0" u="none" strike="noStrike" baseline="0" dirty="0">
                <a:solidFill>
                  <a:schemeClr val="bg1"/>
                </a:solidFill>
                <a:latin typeface="*Calibri-4030-Identity-H"/>
              </a:rPr>
              <a:t>Our capacity to accept new players is often limited by the number of volunteer coaches we have to run training sessions and matches. We</a:t>
            </a:r>
            <a:r>
              <a:rPr lang="en-GB" sz="1300" b="0" i="0" u="none" strike="noStrike" dirty="0">
                <a:solidFill>
                  <a:schemeClr val="bg1"/>
                </a:solidFill>
                <a:latin typeface="*Calibri-4030-Identity-H"/>
              </a:rPr>
              <a:t> introduce kids and potential future volunteers to football/volunteering through our future stars programmes. The intent is to get kids and supporters to engage with the club and help our teams and community thrive. All grassroots clubs rely on every and all contributions from volunteers.</a:t>
            </a:r>
            <a:endParaRPr lang="en-GB" sz="1300" dirty="0">
              <a:solidFill>
                <a:schemeClr val="bg1"/>
              </a:solidFill>
            </a:endParaRPr>
          </a:p>
        </p:txBody>
      </p:sp>
      <p:pic>
        <p:nvPicPr>
          <p:cNvPr id="10" name="Picture 9" descr="A group of kids in uniforms posing for a photo&#10;&#10;AI-generated content may be incorrect.">
            <a:extLst>
              <a:ext uri="{FF2B5EF4-FFF2-40B4-BE49-F238E27FC236}">
                <a16:creationId xmlns:a16="http://schemas.microsoft.com/office/drawing/2014/main" id="{492BFA2E-8B30-D56A-3DB0-B493A6FC7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368" y="3776480"/>
            <a:ext cx="3698563" cy="2463301"/>
          </a:xfrm>
          <a:prstGeom prst="rect">
            <a:avLst/>
          </a:prstGeom>
        </p:spPr>
      </p:pic>
    </p:spTree>
    <p:extLst>
      <p:ext uri="{BB962C8B-B14F-4D97-AF65-F5344CB8AC3E}">
        <p14:creationId xmlns:p14="http://schemas.microsoft.com/office/powerpoint/2010/main" val="23155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8890-32C7-AE16-9EBF-CC21E3B7FA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709EEC-7A86-E161-D00A-C0D8131F6BB0}"/>
              </a:ext>
            </a:extLst>
          </p:cNvPr>
          <p:cNvPicPr>
            <a:picLocks noChangeAspect="1"/>
          </p:cNvPicPr>
          <p:nvPr/>
        </p:nvPicPr>
        <p:blipFill>
          <a:blip r:embed="rId3"/>
          <a:stretch>
            <a:fillRect/>
          </a:stretch>
        </p:blipFill>
        <p:spPr>
          <a:xfrm rot="10800000" flipV="1">
            <a:off x="0" y="-8793"/>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FCE04D33-B0FE-CED6-07A1-B3689B2A1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636776" cy="1823921"/>
          </a:xfrm>
          <a:prstGeom prst="rect">
            <a:avLst/>
          </a:prstGeom>
        </p:spPr>
      </p:pic>
      <p:sp>
        <p:nvSpPr>
          <p:cNvPr id="5" name="TextBox 4">
            <a:extLst>
              <a:ext uri="{FF2B5EF4-FFF2-40B4-BE49-F238E27FC236}">
                <a16:creationId xmlns:a16="http://schemas.microsoft.com/office/drawing/2014/main" id="{D9464532-1C68-82A0-110F-0E16E84E9715}"/>
              </a:ext>
            </a:extLst>
          </p:cNvPr>
          <p:cNvSpPr txBox="1"/>
          <p:nvPr/>
        </p:nvSpPr>
        <p:spPr>
          <a:xfrm>
            <a:off x="2867025" y="258901"/>
            <a:ext cx="2546223" cy="6894195"/>
          </a:xfrm>
          <a:prstGeom prst="rect">
            <a:avLst/>
          </a:prstGeom>
          <a:noFill/>
        </p:spPr>
        <p:txBody>
          <a:bodyPr wrap="square" rtlCol="0">
            <a:spAutoFit/>
          </a:bodyPr>
          <a:lstStyle/>
          <a:p>
            <a:pPr algn="just"/>
            <a:r>
              <a:rPr lang="en-GB" sz="1300" b="0" i="0" u="none" strike="noStrike" baseline="0" dirty="0">
                <a:solidFill>
                  <a:schemeClr val="bg1"/>
                </a:solidFill>
                <a:latin typeface="*Calibri-4043-Identity-H"/>
              </a:rPr>
              <a:t>As a club we are committed to following the FA's Respect programme and expect all involved: coaches; players; parents and spectators to do so.</a:t>
            </a:r>
          </a:p>
          <a:p>
            <a:pPr algn="just"/>
            <a:r>
              <a:rPr lang="en-GB" sz="1300" dirty="0">
                <a:solidFill>
                  <a:schemeClr val="bg1"/>
                </a:solidFill>
                <a:latin typeface="*Calibri-4043-Identity-H"/>
              </a:rPr>
              <a:t>At all ages, coaches will not tolerate poor gamesmanship, poor sporting behaviour,  dangerous play or spectator behaviour and will take action. In some cases this may be a temporary measure to allow the things to calm down and this will be left to the discretion of the coach.</a:t>
            </a:r>
          </a:p>
          <a:p>
            <a:pPr algn="just"/>
            <a:endParaRPr lang="en-GB" sz="1300" b="0" i="0" u="none" strike="noStrike" baseline="0" dirty="0">
              <a:solidFill>
                <a:schemeClr val="bg1"/>
              </a:solidFill>
              <a:latin typeface="*Calibri-4043-Identity-H"/>
            </a:endParaRPr>
          </a:p>
          <a:p>
            <a:pPr algn="just"/>
            <a:endParaRPr lang="en-GB" sz="1300" b="0" i="0" u="none" strike="noStrike" baseline="0" dirty="0">
              <a:solidFill>
                <a:schemeClr val="bg1"/>
              </a:solidFill>
              <a:latin typeface="*Calibri-4043-Identity-H"/>
            </a:endParaRPr>
          </a:p>
          <a:p>
            <a:pPr algn="just"/>
            <a:r>
              <a:rPr lang="en-GB" sz="1300" b="0" i="0" u="none" strike="noStrike" baseline="0" dirty="0">
                <a:solidFill>
                  <a:schemeClr val="bg1"/>
                </a:solidFill>
                <a:latin typeface="*Calibri-4043-Identity-H"/>
              </a:rPr>
              <a:t>The safety of our players is paramount and we aim to have all our coaches achieve at least a FA coaching qualification, obtain a Criminal Records Check (DBS) as well as First Aid and safeguarding children qualifications. The club will also have at least one child welfare officer.</a:t>
            </a:r>
            <a:br>
              <a:rPr lang="en-GB" sz="1300" b="0" i="0" u="none" strike="noStrike" baseline="0" dirty="0">
                <a:solidFill>
                  <a:schemeClr val="bg1"/>
                </a:solidFill>
                <a:latin typeface="*Calibri-4043-Identity-H"/>
              </a:rPr>
            </a:br>
            <a:endParaRPr lang="en-GB" sz="1300" b="0" i="0" u="none" strike="noStrike" baseline="0" dirty="0">
              <a:solidFill>
                <a:schemeClr val="bg1"/>
              </a:solidFill>
              <a:latin typeface="*Calibri-4043-Identity-H"/>
            </a:endParaRPr>
          </a:p>
          <a:p>
            <a:pPr algn="just"/>
            <a:r>
              <a:rPr lang="en-GB" sz="1300" b="0" i="0" u="none" strike="noStrike" baseline="0" dirty="0">
                <a:solidFill>
                  <a:schemeClr val="bg1"/>
                </a:solidFill>
                <a:latin typeface="*Calibri-4043-Identity-H"/>
              </a:rPr>
              <a:t>The club adopts an ethos where teams are developed and entered into local leagues.</a:t>
            </a:r>
          </a:p>
          <a:p>
            <a:pPr algn="just"/>
            <a:endParaRPr lang="en-GB" sz="1300" b="0" i="0" u="none" strike="noStrike" baseline="0" dirty="0">
              <a:solidFill>
                <a:schemeClr val="bg1"/>
              </a:solidFill>
              <a:latin typeface="*Calibri-4043-Identity-H"/>
            </a:endParaRPr>
          </a:p>
          <a:p>
            <a:pPr algn="just"/>
            <a:endParaRPr lang="en-GB" sz="1300" dirty="0">
              <a:solidFill>
                <a:schemeClr val="bg1"/>
              </a:solidFill>
              <a:latin typeface="*Calibri-4043-Identity-H"/>
            </a:endParaRPr>
          </a:p>
        </p:txBody>
      </p:sp>
      <p:sp>
        <p:nvSpPr>
          <p:cNvPr id="6" name="TextBox 5">
            <a:extLst>
              <a:ext uri="{FF2B5EF4-FFF2-40B4-BE49-F238E27FC236}">
                <a16:creationId xmlns:a16="http://schemas.microsoft.com/office/drawing/2014/main" id="{8B7766B6-14B8-D3E0-FB31-D65EB6AFE1BC}"/>
              </a:ext>
            </a:extLst>
          </p:cNvPr>
          <p:cNvSpPr txBox="1"/>
          <p:nvPr/>
        </p:nvSpPr>
        <p:spPr>
          <a:xfrm>
            <a:off x="5833872" y="232052"/>
            <a:ext cx="6358128" cy="7263527"/>
          </a:xfrm>
          <a:prstGeom prst="rect">
            <a:avLst/>
          </a:prstGeom>
          <a:noFill/>
        </p:spPr>
        <p:txBody>
          <a:bodyPr wrap="square" rtlCol="0">
            <a:spAutoFit/>
          </a:bodyPr>
          <a:lstStyle/>
          <a:p>
            <a:pPr algn="ctr"/>
            <a:r>
              <a:rPr lang="en-GB" sz="1600" b="1" u="sng" dirty="0">
                <a:solidFill>
                  <a:schemeClr val="bg1"/>
                </a:solidFill>
                <a:latin typeface="*Times New Roman-Bold-4042-Identity-H"/>
              </a:rPr>
              <a:t>Approach on match days</a:t>
            </a:r>
            <a:br>
              <a:rPr lang="en-GB" sz="1600" b="1" u="sng" dirty="0">
                <a:solidFill>
                  <a:schemeClr val="bg1"/>
                </a:solidFill>
                <a:latin typeface="*Times New Roman-Bold-4042-Identity-H"/>
              </a:rPr>
            </a:br>
            <a:endParaRPr lang="en-GB" sz="1600" b="1" u="sng" dirty="0">
              <a:solidFill>
                <a:schemeClr val="bg1"/>
              </a:solidFill>
              <a:latin typeface="*Times New Roman-Bold-4042-Identity-H"/>
            </a:endParaRPr>
          </a:p>
          <a:p>
            <a:pPr algn="just"/>
            <a:r>
              <a:rPr lang="en-GB" sz="1400" dirty="0">
                <a:solidFill>
                  <a:schemeClr val="bg1"/>
                </a:solidFill>
                <a:latin typeface="*Calibri-4043-Identity-H"/>
              </a:rPr>
              <a:t>Selection for match day is dependent on a vast number of factors which the coach is accountable for however minimum expectations are a positive  attitude, good behaviour and attendance at training. </a:t>
            </a:r>
          </a:p>
          <a:p>
            <a:pPr algn="just"/>
            <a:endParaRPr lang="en-GB" sz="1400" dirty="0">
              <a:solidFill>
                <a:schemeClr val="bg1"/>
              </a:solidFill>
            </a:endParaRPr>
          </a:p>
          <a:p>
            <a:pPr lvl="0" algn="ctr"/>
            <a:r>
              <a:rPr lang="en-GB" sz="1400" b="1" u="sng" dirty="0">
                <a:solidFill>
                  <a:schemeClr val="bg1"/>
                </a:solidFill>
                <a:latin typeface="*Times New Roman-Bold-4042-Identity-H"/>
              </a:rPr>
              <a:t>Start at the beginning: Future Stars Programme</a:t>
            </a:r>
          </a:p>
          <a:p>
            <a:r>
              <a:rPr lang="en-GB" sz="1400" dirty="0">
                <a:solidFill>
                  <a:schemeClr val="bg1"/>
                </a:solidFill>
                <a:latin typeface="*Calibri-3599-Identity-H"/>
              </a:rPr>
              <a:t> </a:t>
            </a:r>
          </a:p>
          <a:p>
            <a:r>
              <a:rPr lang="en-GB" sz="1400" dirty="0">
                <a:solidFill>
                  <a:schemeClr val="bg1"/>
                </a:solidFill>
                <a:latin typeface="*Calibri-3599-Identity-H"/>
              </a:rPr>
              <a:t>We run a Future Stars programme which is a pipeline from toddlers through to our most junior squad where kids learn the fundamentals of football.</a:t>
            </a:r>
            <a:endParaRPr lang="en-GB" sz="1400" dirty="0">
              <a:solidFill>
                <a:schemeClr val="bg1"/>
              </a:solidFill>
            </a:endParaRPr>
          </a:p>
          <a:p>
            <a:pPr algn="ctr"/>
            <a:endParaRPr lang="en-GB" sz="1400" b="1" i="0" u="sng" strike="noStrike" baseline="0" dirty="0">
              <a:solidFill>
                <a:schemeClr val="bg1"/>
              </a:solidFill>
              <a:latin typeface="*Times New Roman-Bold-4042-Identity-H"/>
            </a:endParaRPr>
          </a:p>
          <a:p>
            <a:pPr algn="ctr"/>
            <a:r>
              <a:rPr lang="en-GB" sz="1400" b="1" i="0" u="sng" strike="noStrike" baseline="0" dirty="0">
                <a:solidFill>
                  <a:schemeClr val="bg1"/>
                </a:solidFill>
                <a:latin typeface="*Times New Roman-Bold-4042-Identity-H"/>
              </a:rPr>
              <a:t>Developmental Football</a:t>
            </a:r>
          </a:p>
          <a:p>
            <a:pPr algn="ctr"/>
            <a:r>
              <a:rPr lang="en-GB" sz="1400" b="1" i="0" u="sng" strike="noStrike" baseline="0" dirty="0">
                <a:solidFill>
                  <a:schemeClr val="bg1"/>
                </a:solidFill>
                <a:latin typeface="*Times New Roman-Bold-4042-Identity-H"/>
              </a:rPr>
              <a:t>Under 7s, 8s, 9s</a:t>
            </a:r>
            <a:r>
              <a:rPr lang="en-GB" sz="1400" b="1" i="0" u="sng" strike="noStrike" dirty="0">
                <a:solidFill>
                  <a:schemeClr val="bg1"/>
                </a:solidFill>
                <a:latin typeface="*Times New Roman-Bold-4042-Identity-H"/>
              </a:rPr>
              <a:t> 10s </a:t>
            </a:r>
            <a:r>
              <a:rPr lang="en-GB" sz="1400" b="1" i="0" u="sng" strike="noStrike" baseline="0" dirty="0">
                <a:solidFill>
                  <a:schemeClr val="bg1"/>
                </a:solidFill>
                <a:latin typeface="*Times New Roman-Bold-4042-Identity-H"/>
              </a:rPr>
              <a:t>&amp; 11s</a:t>
            </a:r>
          </a:p>
          <a:p>
            <a:pPr algn="just"/>
            <a:br>
              <a:rPr lang="en-GB" sz="1600" b="1" i="0" u="none" strike="noStrike" baseline="0" dirty="0">
                <a:solidFill>
                  <a:schemeClr val="bg1"/>
                </a:solidFill>
                <a:latin typeface="*Times New Roman-Bold-4042-Identity-H"/>
              </a:rPr>
            </a:br>
            <a:r>
              <a:rPr lang="en-GB" sz="1300" b="0" i="0" u="none" strike="noStrike" baseline="0" dirty="0">
                <a:solidFill>
                  <a:schemeClr val="bg1"/>
                </a:solidFill>
                <a:latin typeface="*Calibri-4043-Identity-H"/>
              </a:rPr>
              <a:t>A rotation of the full squad should be employed to ensure all players in the squad get an equal opportunity to play matches during the season.</a:t>
            </a:r>
          </a:p>
          <a:p>
            <a:pPr algn="just"/>
            <a:endParaRPr lang="en-GB" sz="1300" b="0" i="0" u="none" strike="noStrike" baseline="0" dirty="0">
              <a:solidFill>
                <a:schemeClr val="bg1"/>
              </a:solidFill>
              <a:latin typeface="*Calibri-4043-Identity-H"/>
            </a:endParaRPr>
          </a:p>
          <a:p>
            <a:pPr algn="just"/>
            <a:r>
              <a:rPr lang="en-GB" sz="1300" b="0" i="0" u="none" strike="noStrike" baseline="0" dirty="0">
                <a:solidFill>
                  <a:schemeClr val="bg1"/>
                </a:solidFill>
                <a:latin typeface="*Calibri-4043-Identity-H"/>
              </a:rPr>
              <a:t>During matches a rotation system should also be employed to ensure all players get experience</a:t>
            </a:r>
            <a:r>
              <a:rPr lang="en-GB" sz="1300" b="0" i="0" u="none" strike="noStrike" dirty="0">
                <a:solidFill>
                  <a:schemeClr val="bg1"/>
                </a:solidFill>
                <a:latin typeface="*Calibri-4043-Identity-H"/>
              </a:rPr>
              <a:t> in all positions</a:t>
            </a:r>
            <a:r>
              <a:rPr lang="en-GB" sz="1300" b="0" i="0" u="none" strike="noStrike" baseline="0" dirty="0">
                <a:solidFill>
                  <a:schemeClr val="bg1"/>
                </a:solidFill>
                <a:latin typeface="*Calibri-4043-Identity-H"/>
              </a:rPr>
              <a:t> during matches.</a:t>
            </a:r>
          </a:p>
          <a:p>
            <a:pPr algn="l"/>
            <a:endParaRPr lang="en-GB" sz="1300" dirty="0">
              <a:solidFill>
                <a:schemeClr val="bg1"/>
              </a:solidFill>
              <a:latin typeface="*Calibri-4043-Identity-H"/>
            </a:endParaRPr>
          </a:p>
          <a:p>
            <a:pPr algn="ctr"/>
            <a:r>
              <a:rPr lang="en-GB" sz="1400" b="1" u="sng" dirty="0">
                <a:solidFill>
                  <a:schemeClr val="bg1"/>
                </a:solidFill>
                <a:latin typeface="*Times New Roman-Bold-4042-Identity-H"/>
              </a:rPr>
              <a:t>Competitive Football</a:t>
            </a:r>
          </a:p>
          <a:p>
            <a:pPr algn="ctr"/>
            <a:r>
              <a:rPr lang="en-GB" sz="1400" b="1" u="sng" dirty="0">
                <a:solidFill>
                  <a:schemeClr val="bg1"/>
                </a:solidFill>
                <a:latin typeface="*Times New Roman-Bold-4042-Identity-H"/>
              </a:rPr>
              <a:t>Under 12s &amp; above</a:t>
            </a:r>
            <a:br>
              <a:rPr lang="en-GB" sz="1400" b="1" u="sng" dirty="0">
                <a:solidFill>
                  <a:schemeClr val="bg1"/>
                </a:solidFill>
                <a:latin typeface="*Times New Roman-Bold-4042-Identity-H"/>
              </a:rPr>
            </a:br>
            <a:endParaRPr lang="en-GB" sz="1400" b="1" u="sng" dirty="0">
              <a:solidFill>
                <a:schemeClr val="bg1"/>
              </a:solidFill>
              <a:latin typeface="*Times New Roman-Bold-4042-Identity-H"/>
            </a:endParaRPr>
          </a:p>
          <a:p>
            <a:pPr algn="just"/>
            <a:r>
              <a:rPr lang="en-GB" sz="1300" dirty="0">
                <a:solidFill>
                  <a:schemeClr val="bg1"/>
                </a:solidFill>
                <a:latin typeface="*Calibri-4043-Identity-H"/>
              </a:rPr>
              <a:t>All players in the squad will have the opportunity to play a reasonable number of matches during the season.</a:t>
            </a:r>
          </a:p>
          <a:p>
            <a:pPr algn="just"/>
            <a:br>
              <a:rPr lang="en-GB" sz="1300" dirty="0">
                <a:solidFill>
                  <a:schemeClr val="bg1"/>
                </a:solidFill>
                <a:latin typeface="*Calibri-4043-Identity-H"/>
              </a:rPr>
            </a:br>
            <a:endParaRPr lang="en-GB" sz="1300" dirty="0">
              <a:solidFill>
                <a:schemeClr val="bg1"/>
              </a:solidFill>
              <a:latin typeface="*Calibri-4043-Identity-H"/>
            </a:endParaRPr>
          </a:p>
          <a:p>
            <a:pPr algn="just"/>
            <a:r>
              <a:rPr lang="en-GB" sz="1300" dirty="0">
                <a:solidFill>
                  <a:schemeClr val="bg1"/>
                </a:solidFill>
                <a:latin typeface="*Calibri-4043-Identity-H"/>
              </a:rPr>
              <a:t>Rotation of position should continue to be encouraged to continue to develop players. Playing in different positions will continue to be encouraged although it is recognised that players start to settle into favoured</a:t>
            </a:r>
          </a:p>
          <a:p>
            <a:pPr algn="just"/>
            <a:r>
              <a:rPr lang="en-GB" sz="1300" dirty="0">
                <a:solidFill>
                  <a:schemeClr val="bg1"/>
                </a:solidFill>
                <a:latin typeface="*Calibri-4043-Identity-H"/>
              </a:rPr>
              <a:t>positions.</a:t>
            </a:r>
            <a:endParaRPr lang="en-GB" sz="1300" dirty="0">
              <a:solidFill>
                <a:schemeClr val="bg1"/>
              </a:solidFill>
            </a:endParaRPr>
          </a:p>
          <a:p>
            <a:pPr algn="l"/>
            <a:br>
              <a:rPr lang="en-GB" sz="1300" b="0" i="0" u="none" strike="noStrike" baseline="0" dirty="0">
                <a:solidFill>
                  <a:schemeClr val="bg1"/>
                </a:solidFill>
                <a:latin typeface="*Calibri-4043-Identity-H"/>
              </a:rPr>
            </a:br>
            <a:endParaRPr lang="en-GB" sz="1300" b="0" i="0" u="none" strike="noStrike" baseline="0" dirty="0">
              <a:solidFill>
                <a:schemeClr val="bg1"/>
              </a:solidFill>
              <a:latin typeface="*Calibri-4043-Identity-H"/>
            </a:endParaRPr>
          </a:p>
        </p:txBody>
      </p:sp>
      <p:pic>
        <p:nvPicPr>
          <p:cNvPr id="10" name="Picture 9" descr="A group of kids in blue uniforms&#10;&#10;AI-generated content may be incorrect.">
            <a:extLst>
              <a:ext uri="{FF2B5EF4-FFF2-40B4-BE49-F238E27FC236}">
                <a16:creationId xmlns:a16="http://schemas.microsoft.com/office/drawing/2014/main" id="{2630D8DE-D232-C3F7-2BAF-A8BEC2BB31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99" y="4802027"/>
            <a:ext cx="2644846" cy="1823921"/>
          </a:xfrm>
          <a:prstGeom prst="rect">
            <a:avLst/>
          </a:prstGeom>
        </p:spPr>
      </p:pic>
    </p:spTree>
    <p:extLst>
      <p:ext uri="{BB962C8B-B14F-4D97-AF65-F5344CB8AC3E}">
        <p14:creationId xmlns:p14="http://schemas.microsoft.com/office/powerpoint/2010/main" val="60209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F8E6-41DB-AE2A-FEC9-2915A26D94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C57316-2104-1457-1B38-D6638EF0EAD1}"/>
              </a:ext>
            </a:extLst>
          </p:cNvPr>
          <p:cNvPicPr>
            <a:picLocks noChangeAspect="1"/>
          </p:cNvPicPr>
          <p:nvPr/>
        </p:nvPicPr>
        <p:blipFill>
          <a:blip r:embed="rId3"/>
          <a:stretch>
            <a:fillRect/>
          </a:stretch>
        </p:blipFill>
        <p:spPr>
          <a:xfrm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3FA90E0B-00CD-8DB3-D64D-5FFF1480A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95250"/>
            <a:ext cx="1636776" cy="1823921"/>
          </a:xfrm>
          <a:prstGeom prst="rect">
            <a:avLst/>
          </a:prstGeom>
        </p:spPr>
      </p:pic>
      <p:sp>
        <p:nvSpPr>
          <p:cNvPr id="6" name="TextBox 5">
            <a:extLst>
              <a:ext uri="{FF2B5EF4-FFF2-40B4-BE49-F238E27FC236}">
                <a16:creationId xmlns:a16="http://schemas.microsoft.com/office/drawing/2014/main" id="{ECB2957C-3A2B-0CA3-1C06-8174FB3654BE}"/>
              </a:ext>
            </a:extLst>
          </p:cNvPr>
          <p:cNvSpPr txBox="1"/>
          <p:nvPr/>
        </p:nvSpPr>
        <p:spPr>
          <a:xfrm>
            <a:off x="209550" y="95250"/>
            <a:ext cx="4023946" cy="6340197"/>
          </a:xfrm>
          <a:prstGeom prst="rect">
            <a:avLst/>
          </a:prstGeom>
          <a:noFill/>
        </p:spPr>
        <p:txBody>
          <a:bodyPr wrap="square" rtlCol="0">
            <a:spAutoFit/>
          </a:bodyPr>
          <a:lstStyle/>
          <a:p>
            <a:pPr algn="ctr"/>
            <a:br>
              <a:rPr lang="en-GB" sz="1400" b="1" i="0" u="sng" strike="noStrike" baseline="0" dirty="0">
                <a:solidFill>
                  <a:schemeClr val="bg1"/>
                </a:solidFill>
                <a:latin typeface="*Times New Roman-Bold-3381-Identity-H"/>
              </a:rPr>
            </a:br>
            <a:r>
              <a:rPr lang="en-GB" sz="1400" b="1" i="0" u="sng" strike="noStrike" baseline="0" dirty="0">
                <a:solidFill>
                  <a:schemeClr val="bg1"/>
                </a:solidFill>
                <a:latin typeface="*Times New Roman-Bold-3381-Identity-H"/>
              </a:rPr>
              <a:t>Respect Code of Conduct – Players</a:t>
            </a:r>
            <a:br>
              <a:rPr lang="en-GB" sz="1400" b="1" i="0" u="sng" strike="noStrike" baseline="0" dirty="0">
                <a:solidFill>
                  <a:schemeClr val="bg1"/>
                </a:solidFill>
                <a:latin typeface="*Times New Roman-Bold-3381-Identity-H"/>
              </a:rPr>
            </a:br>
            <a:endParaRPr lang="en-GB" sz="1400" b="1" i="0" u="sng" strike="noStrike" baseline="0" dirty="0">
              <a:solidFill>
                <a:schemeClr val="bg1"/>
              </a:solidFill>
              <a:latin typeface="*Times New Roman-Bold-3381-Identity-H"/>
            </a:endParaRPr>
          </a:p>
          <a:p>
            <a:pPr algn="l"/>
            <a:r>
              <a:rPr lang="en-GB" sz="1300" b="0" i="0" u="none" strike="noStrike" baseline="0" dirty="0">
                <a:solidFill>
                  <a:schemeClr val="bg1"/>
                </a:solidFill>
                <a:latin typeface="*Calibri-3382-Identity-H"/>
              </a:rPr>
              <a:t>• Respect all involved within the game: your own team; the opposition players; coaches; the match officials and the spectators</a:t>
            </a:r>
          </a:p>
          <a:p>
            <a:pPr algn="l"/>
            <a:r>
              <a:rPr lang="en-GB" sz="1300" b="0" i="0" u="none" strike="noStrike" baseline="0" dirty="0">
                <a:solidFill>
                  <a:schemeClr val="bg1"/>
                </a:solidFill>
                <a:latin typeface="*Calibri-3382-Identity-H"/>
              </a:rPr>
              <a:t>• Respect the match officials and accept their decisions</a:t>
            </a:r>
          </a:p>
          <a:p>
            <a:pPr algn="l"/>
            <a:r>
              <a:rPr lang="en-GB" sz="1300" b="0" i="0" u="none" strike="noStrike" baseline="0" dirty="0">
                <a:solidFill>
                  <a:schemeClr val="bg1"/>
                </a:solidFill>
                <a:latin typeface="*Calibri-3382-Identity-H"/>
              </a:rPr>
              <a:t>• Always play to the best of my ability</a:t>
            </a:r>
          </a:p>
          <a:p>
            <a:pPr algn="l"/>
            <a:r>
              <a:rPr lang="en-GB" sz="1300" b="0" i="0" u="none" strike="noStrike" baseline="0" dirty="0">
                <a:solidFill>
                  <a:schemeClr val="bg1"/>
                </a:solidFill>
                <a:latin typeface="*Calibri-3382-Identity-H"/>
              </a:rPr>
              <a:t>• Always play by the laws of the game and never engage in any forms of gamesmanship or timewasting</a:t>
            </a:r>
          </a:p>
          <a:p>
            <a:pPr algn="l"/>
            <a:r>
              <a:rPr lang="en-GB" sz="1300" b="0" i="0" u="none" strike="noStrike" baseline="0" dirty="0">
                <a:solidFill>
                  <a:schemeClr val="bg1"/>
                </a:solidFill>
                <a:latin typeface="*Calibri-3382-Identity-H"/>
              </a:rPr>
              <a:t>• Never engage in offensive, insulting or abusive language or Behaviour </a:t>
            </a:r>
            <a:br>
              <a:rPr lang="en-GB" sz="1300" b="0" i="0" u="none" strike="noStrike" baseline="0" dirty="0">
                <a:solidFill>
                  <a:schemeClr val="bg1"/>
                </a:solidFill>
                <a:latin typeface="*Calibri-3382-Identity-H"/>
              </a:rPr>
            </a:br>
            <a:br>
              <a:rPr lang="en-GB" sz="1300" b="0" i="0" u="none" strike="noStrike" baseline="0" dirty="0">
                <a:solidFill>
                  <a:schemeClr val="bg1"/>
                </a:solidFill>
                <a:latin typeface="*Calibri-3382-Identity-H"/>
              </a:rPr>
            </a:br>
            <a:r>
              <a:rPr lang="en-GB" sz="1300" b="1" i="0" u="none" strike="noStrike" baseline="0" dirty="0">
                <a:solidFill>
                  <a:schemeClr val="bg1"/>
                </a:solidFill>
                <a:latin typeface="*Calibri-3382-Identity-H"/>
              </a:rPr>
              <a:t>I understand that if I do not follow the Code, the following actions may be taken:</a:t>
            </a:r>
            <a:br>
              <a:rPr lang="en-GB" sz="1300" b="1" i="0" u="none" strike="noStrike" baseline="0" dirty="0">
                <a:solidFill>
                  <a:schemeClr val="bg1"/>
                </a:solidFill>
                <a:latin typeface="*Calibri-3382-Identity-H"/>
              </a:rPr>
            </a:br>
            <a:endParaRPr lang="en-GB" sz="1300" b="1" i="0" u="none" strike="noStrike" baseline="0" dirty="0">
              <a:solidFill>
                <a:schemeClr val="bg1"/>
              </a:solidFill>
              <a:latin typeface="*Calibri-3382-Identity-H"/>
            </a:endParaRPr>
          </a:p>
          <a:p>
            <a:pPr algn="l"/>
            <a:r>
              <a:rPr lang="en-GB" sz="1300" b="0" i="0" u="none" strike="noStrike" baseline="0" dirty="0">
                <a:solidFill>
                  <a:schemeClr val="bg1"/>
                </a:solidFill>
                <a:latin typeface="*Calibri-3382-Identity-H"/>
              </a:rPr>
              <a:t>• Be required to apologise to my teammates, the other team, referee or team coach.</a:t>
            </a:r>
          </a:p>
          <a:p>
            <a:pPr algn="l"/>
            <a:r>
              <a:rPr lang="en-GB" sz="1300" b="0" i="0" u="none" strike="noStrike" baseline="0" dirty="0">
                <a:solidFill>
                  <a:schemeClr val="bg1"/>
                </a:solidFill>
                <a:latin typeface="*Calibri-3382-Identity-H"/>
              </a:rPr>
              <a:t>• Receive a formal warning from the coach or the club committee.</a:t>
            </a:r>
          </a:p>
          <a:p>
            <a:pPr algn="l"/>
            <a:r>
              <a:rPr lang="en-GB" sz="1300" b="0" i="0" u="none" strike="noStrike" baseline="0" dirty="0">
                <a:solidFill>
                  <a:schemeClr val="bg1"/>
                </a:solidFill>
                <a:latin typeface="*Calibri-3382-Identity-H"/>
              </a:rPr>
              <a:t>• Be substituted or miss the</a:t>
            </a:r>
            <a:r>
              <a:rPr lang="en-GB" sz="1300" b="0" i="0" u="none" strike="noStrike" dirty="0">
                <a:solidFill>
                  <a:schemeClr val="bg1"/>
                </a:solidFill>
                <a:latin typeface="*Calibri-3382-Identity-H"/>
              </a:rPr>
              <a:t> next game(s)</a:t>
            </a:r>
            <a:r>
              <a:rPr lang="en-GB" sz="1300" b="0" i="0" u="none" strike="noStrike" baseline="0" dirty="0">
                <a:solidFill>
                  <a:schemeClr val="bg1"/>
                </a:solidFill>
                <a:latin typeface="*Calibri-3382-Identity-H"/>
              </a:rPr>
              <a:t>.</a:t>
            </a:r>
          </a:p>
          <a:p>
            <a:pPr algn="l"/>
            <a:r>
              <a:rPr lang="en-GB" sz="1300" b="0" i="0" u="none" strike="noStrike" baseline="0" dirty="0">
                <a:solidFill>
                  <a:schemeClr val="bg1"/>
                </a:solidFill>
                <a:latin typeface="*Calibri-3382-Identity-H"/>
              </a:rPr>
              <a:t>• Be suspended from training.</a:t>
            </a:r>
          </a:p>
          <a:p>
            <a:pPr algn="l"/>
            <a:r>
              <a:rPr lang="en-GB" sz="1300" b="0" i="0" u="none" strike="noStrike" baseline="0" dirty="0">
                <a:solidFill>
                  <a:schemeClr val="bg1"/>
                </a:solidFill>
                <a:latin typeface="*Calibri-3382-Identity-H"/>
              </a:rPr>
              <a:t>• Be required to leave the club.</a:t>
            </a:r>
            <a:br>
              <a:rPr lang="en-GB" sz="1300" b="0" i="0" u="none" strike="noStrike" baseline="0" dirty="0">
                <a:solidFill>
                  <a:schemeClr val="bg1"/>
                </a:solidFill>
                <a:latin typeface="*Calibri-3382-Identity-H"/>
              </a:rPr>
            </a:br>
            <a:br>
              <a:rPr lang="en-GB" sz="1300" b="0" i="0" u="none" strike="noStrike" baseline="0" dirty="0">
                <a:solidFill>
                  <a:schemeClr val="bg1"/>
                </a:solidFill>
                <a:latin typeface="*Calibri-3382-Identity-H"/>
              </a:rPr>
            </a:br>
            <a:r>
              <a:rPr lang="en-GB" sz="1300" b="1" i="0" u="none" strike="noStrike" baseline="0" dirty="0">
                <a:solidFill>
                  <a:schemeClr val="bg1"/>
                </a:solidFill>
                <a:latin typeface="*Calibri-3382-Identity-H"/>
              </a:rPr>
              <a:t>In addition:</a:t>
            </a:r>
          </a:p>
          <a:p>
            <a:pPr algn="l"/>
            <a:r>
              <a:rPr lang="en-GB" sz="1300" b="0" i="0" u="none" strike="noStrike" baseline="0" dirty="0">
                <a:solidFill>
                  <a:schemeClr val="bg1"/>
                </a:solidFill>
                <a:latin typeface="*Calibri-3382-Identity-H"/>
              </a:rPr>
              <a:t>• My club, County FA or the FA may make the parent or carer aware of any infringements of the Code of Conduct.</a:t>
            </a:r>
            <a:endParaRPr lang="en-GB" sz="1300" dirty="0">
              <a:solidFill>
                <a:schemeClr val="bg1"/>
              </a:solidFill>
            </a:endParaRPr>
          </a:p>
        </p:txBody>
      </p:sp>
      <p:sp>
        <p:nvSpPr>
          <p:cNvPr id="8" name="TextBox 7">
            <a:extLst>
              <a:ext uri="{FF2B5EF4-FFF2-40B4-BE49-F238E27FC236}">
                <a16:creationId xmlns:a16="http://schemas.microsoft.com/office/drawing/2014/main" id="{EA01384B-4133-1581-2AB5-97E9DD763B94}"/>
              </a:ext>
            </a:extLst>
          </p:cNvPr>
          <p:cNvSpPr txBox="1"/>
          <p:nvPr/>
        </p:nvSpPr>
        <p:spPr>
          <a:xfrm>
            <a:off x="4352192" y="95250"/>
            <a:ext cx="5268058" cy="6555641"/>
          </a:xfrm>
          <a:prstGeom prst="rect">
            <a:avLst/>
          </a:prstGeom>
          <a:noFill/>
        </p:spPr>
        <p:txBody>
          <a:bodyPr wrap="square" rtlCol="0">
            <a:spAutoFit/>
          </a:bodyPr>
          <a:lstStyle/>
          <a:p>
            <a:pPr algn="ctr"/>
            <a:endParaRPr lang="en-GB" sz="1400" b="1" i="0" u="sng" strike="noStrike" baseline="0" dirty="0">
              <a:solidFill>
                <a:schemeClr val="bg1"/>
              </a:solidFill>
              <a:latin typeface="*Times New Roman-Bold-3381-Identity-H"/>
            </a:endParaRPr>
          </a:p>
          <a:p>
            <a:pPr algn="ctr"/>
            <a:r>
              <a:rPr lang="en-GB" sz="1400" b="1" i="0" u="sng" strike="noStrike" baseline="0" dirty="0">
                <a:solidFill>
                  <a:schemeClr val="bg1"/>
                </a:solidFill>
                <a:latin typeface="*Times New Roman-Bold-3381-Identity-H"/>
              </a:rPr>
              <a:t>Respect </a:t>
            </a:r>
            <a:r>
              <a:rPr lang="en-GB" sz="1400" b="1" i="0" u="sng" strike="noStrike" baseline="0" dirty="0" err="1">
                <a:solidFill>
                  <a:schemeClr val="bg1"/>
                </a:solidFill>
                <a:latin typeface="*Times New Roman-Bold-3381-Identity-H"/>
              </a:rPr>
              <a:t>CoC</a:t>
            </a:r>
            <a:r>
              <a:rPr lang="en-GB" sz="1400" b="1" i="0" u="sng" strike="noStrike" baseline="0" dirty="0">
                <a:solidFill>
                  <a:schemeClr val="bg1"/>
                </a:solidFill>
                <a:latin typeface="*Times New Roman-Bold-3381-Identity-H"/>
              </a:rPr>
              <a:t>: Coaches and team officials</a:t>
            </a:r>
            <a:br>
              <a:rPr lang="en-GB" sz="1400" b="1" i="0" u="sng" strike="noStrike" baseline="0" dirty="0">
                <a:solidFill>
                  <a:schemeClr val="bg1"/>
                </a:solidFill>
                <a:latin typeface="*Times New Roman-Bold-3381-Identity-H"/>
              </a:rPr>
            </a:br>
            <a:endParaRPr lang="en-GB" sz="1400" b="1" i="0" u="sng" strike="noStrike" baseline="0" dirty="0">
              <a:solidFill>
                <a:schemeClr val="bg1"/>
              </a:solidFill>
              <a:latin typeface="*Times New Roman-Bold-3381-Identity-H"/>
            </a:endParaRPr>
          </a:p>
          <a:p>
            <a:pPr algn="l"/>
            <a:r>
              <a:rPr lang="en-GB" sz="1300" b="0" i="0" u="none" strike="noStrike" baseline="0" dirty="0">
                <a:solidFill>
                  <a:schemeClr val="bg1"/>
                </a:solidFill>
                <a:latin typeface="*Calibri-3382-Identity-H"/>
              </a:rPr>
              <a:t>• Respect all involved with the game: your own team; the opposition players; coaches; the match officials and the spectators</a:t>
            </a:r>
          </a:p>
          <a:p>
            <a:pPr algn="l"/>
            <a:r>
              <a:rPr lang="en-GB" sz="1300" b="0" i="0" u="none" strike="noStrike" baseline="0" dirty="0">
                <a:solidFill>
                  <a:schemeClr val="bg1"/>
                </a:solidFill>
                <a:latin typeface="*Calibri-3382-Identity-H"/>
              </a:rPr>
              <a:t>• Always direct the team to play by the laws of the game and never engage in any forms of gamesmanship or timewasting</a:t>
            </a:r>
          </a:p>
          <a:p>
            <a:pPr algn="l"/>
            <a:r>
              <a:rPr lang="en-GB" sz="1300" b="0" i="0" u="none" strike="noStrike" baseline="0" dirty="0">
                <a:solidFill>
                  <a:schemeClr val="bg1"/>
                </a:solidFill>
                <a:latin typeface="*Calibri-3382-Identity-H"/>
              </a:rPr>
              <a:t>• Always respect the match official's decision and never engage in public criticism of the match officials</a:t>
            </a:r>
          </a:p>
          <a:p>
            <a:pPr algn="l"/>
            <a:r>
              <a:rPr lang="en-GB" sz="1300" b="0" i="0" u="none" strike="noStrike" baseline="0" dirty="0">
                <a:solidFill>
                  <a:schemeClr val="bg1"/>
                </a:solidFill>
                <a:latin typeface="*Calibri-3382-Identity-H"/>
              </a:rPr>
              <a:t>• Never engage in offensive, insulting or abusive language or</a:t>
            </a:r>
          </a:p>
          <a:p>
            <a:pPr algn="l"/>
            <a:r>
              <a:rPr lang="en-GB" sz="1300" b="0" i="0" u="none" strike="noStrike" baseline="0" dirty="0">
                <a:solidFill>
                  <a:schemeClr val="bg1"/>
                </a:solidFill>
                <a:latin typeface="*Calibri-3382-Identity-H"/>
              </a:rPr>
              <a:t>behaviour.</a:t>
            </a:r>
          </a:p>
          <a:p>
            <a:r>
              <a:rPr lang="en-GB" sz="1400" b="1" u="sng" dirty="0">
                <a:solidFill>
                  <a:schemeClr val="bg1"/>
                </a:solidFill>
                <a:latin typeface="*Times New Roman-Bold-3598-Identity-H"/>
              </a:rPr>
              <a:t>When working with players:</a:t>
            </a:r>
            <a:br>
              <a:rPr lang="en-GB" sz="1300" b="1" dirty="0">
                <a:solidFill>
                  <a:schemeClr val="bg1"/>
                </a:solidFill>
                <a:latin typeface="*Times New Roman-Bold-3598-Identity-H"/>
              </a:rPr>
            </a:br>
            <a:endParaRPr lang="en-GB" sz="1300" b="1" dirty="0">
              <a:solidFill>
                <a:schemeClr val="bg1"/>
              </a:solidFill>
              <a:latin typeface="*Times New Roman-Bold-3598-Identity-H"/>
            </a:endParaRPr>
          </a:p>
          <a:p>
            <a:r>
              <a:rPr lang="en-GB" sz="1300" dirty="0">
                <a:solidFill>
                  <a:schemeClr val="bg1"/>
                </a:solidFill>
                <a:latin typeface="*Calibri-3599-Identity-H"/>
              </a:rPr>
              <a:t>• Promote positive thinking and language in all aspects with the kids</a:t>
            </a:r>
          </a:p>
          <a:p>
            <a:r>
              <a:rPr lang="en-GB" sz="1300" dirty="0">
                <a:solidFill>
                  <a:schemeClr val="bg1"/>
                </a:solidFill>
                <a:latin typeface="*Calibri-3599-Identity-H"/>
              </a:rPr>
              <a:t>• As a priority provide a safe, fair, secure and supportive environment that allows players to develop</a:t>
            </a:r>
          </a:p>
          <a:p>
            <a:r>
              <a:rPr lang="en-GB" sz="1300" dirty="0">
                <a:solidFill>
                  <a:schemeClr val="bg1"/>
                </a:solidFill>
                <a:latin typeface="*Calibri-3599-Identity-H"/>
              </a:rPr>
              <a:t>• Encourage hard work and commitment as opposed to just focussing on the result of a match</a:t>
            </a:r>
          </a:p>
          <a:p>
            <a:r>
              <a:rPr lang="en-GB" sz="1300" dirty="0">
                <a:solidFill>
                  <a:schemeClr val="bg1"/>
                </a:solidFill>
                <a:latin typeface="*Calibri-3599-Identity-H"/>
              </a:rPr>
              <a:t>• Ensure all activities organised are appropriate for the players’ ability, age and maturity</a:t>
            </a:r>
          </a:p>
          <a:p>
            <a:r>
              <a:rPr lang="en-GB" sz="1300" dirty="0">
                <a:solidFill>
                  <a:schemeClr val="bg1"/>
                </a:solidFill>
                <a:latin typeface="*Calibri-3599-Identity-H"/>
              </a:rPr>
              <a:t>• Implement a zero tolerance of illegal or unsporting influences including banned substances and techniques.</a:t>
            </a:r>
            <a:br>
              <a:rPr lang="en-GB" sz="1300" dirty="0">
                <a:solidFill>
                  <a:schemeClr val="bg1"/>
                </a:solidFill>
                <a:latin typeface="*Calibri-3599-Identity-H"/>
              </a:rPr>
            </a:br>
            <a:endParaRPr lang="en-GB" sz="1300" dirty="0">
              <a:solidFill>
                <a:schemeClr val="bg1"/>
              </a:solidFill>
              <a:latin typeface="*Calibri-3599-Identity-H"/>
            </a:endParaRPr>
          </a:p>
          <a:p>
            <a:r>
              <a:rPr lang="en-GB" sz="1300" b="1" dirty="0">
                <a:solidFill>
                  <a:schemeClr val="bg1"/>
                </a:solidFill>
                <a:latin typeface="*Calibri-3599-Identity-H"/>
              </a:rPr>
              <a:t>I understand that if I do not follow the Code, the following actions may be taken:</a:t>
            </a:r>
            <a:br>
              <a:rPr lang="en-GB" sz="1300" b="1" dirty="0">
                <a:solidFill>
                  <a:schemeClr val="bg1"/>
                </a:solidFill>
                <a:latin typeface="*Calibri-3599-Identity-H"/>
              </a:rPr>
            </a:br>
            <a:endParaRPr lang="en-GB" sz="1300" b="1" dirty="0">
              <a:solidFill>
                <a:schemeClr val="bg1"/>
              </a:solidFill>
              <a:latin typeface="*Calibri-3599-Identity-H"/>
            </a:endParaRPr>
          </a:p>
          <a:p>
            <a:r>
              <a:rPr lang="en-GB" sz="1300" dirty="0">
                <a:solidFill>
                  <a:schemeClr val="bg1"/>
                </a:solidFill>
                <a:latin typeface="*Calibri-3599-Identity-H"/>
              </a:rPr>
              <a:t>• Required to meet with the club committee, league or County</a:t>
            </a:r>
          </a:p>
          <a:p>
            <a:r>
              <a:rPr lang="en-GB" sz="1300" dirty="0">
                <a:solidFill>
                  <a:schemeClr val="bg1"/>
                </a:solidFill>
                <a:latin typeface="*Calibri-3599-Identity-H"/>
              </a:rPr>
              <a:t>FA Welfare Officer</a:t>
            </a:r>
          </a:p>
          <a:p>
            <a:r>
              <a:rPr lang="en-GB" sz="1300" dirty="0">
                <a:solidFill>
                  <a:schemeClr val="bg1"/>
                </a:solidFill>
                <a:latin typeface="*Calibri-3599-Identity-H"/>
              </a:rPr>
              <a:t>• Monitored by another coach from the club</a:t>
            </a:r>
          </a:p>
          <a:p>
            <a:r>
              <a:rPr lang="en-GB" sz="1300" dirty="0">
                <a:solidFill>
                  <a:schemeClr val="bg1"/>
                </a:solidFill>
                <a:latin typeface="*Calibri-3599-Identity-H"/>
              </a:rPr>
              <a:t>• Required to attend an FA education course</a:t>
            </a:r>
          </a:p>
          <a:p>
            <a:r>
              <a:rPr lang="en-GB" sz="1300" dirty="0">
                <a:solidFill>
                  <a:schemeClr val="bg1"/>
                </a:solidFill>
                <a:latin typeface="*Calibri-3599-Identity-H"/>
              </a:rPr>
              <a:t>• Referred to through the grievance procedure</a:t>
            </a:r>
            <a:endParaRPr lang="en-GB" sz="1300" dirty="0">
              <a:solidFill>
                <a:schemeClr val="bg1"/>
              </a:solidFill>
            </a:endParaRPr>
          </a:p>
        </p:txBody>
      </p:sp>
      <p:pic>
        <p:nvPicPr>
          <p:cNvPr id="9" name="Picture 8" descr="Two boys in sports uniforms standing on a field&#10;&#10;AI-generated content may be incorrect.">
            <a:extLst>
              <a:ext uri="{FF2B5EF4-FFF2-40B4-BE49-F238E27FC236}">
                <a16:creationId xmlns:a16="http://schemas.microsoft.com/office/drawing/2014/main" id="{6B0AF3F7-098E-0F45-8B99-34680906E9A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20250" y="3515935"/>
            <a:ext cx="2295525" cy="3060700"/>
          </a:xfrm>
          <a:prstGeom prst="rect">
            <a:avLst/>
          </a:prstGeom>
        </p:spPr>
      </p:pic>
    </p:spTree>
    <p:extLst>
      <p:ext uri="{BB962C8B-B14F-4D97-AF65-F5344CB8AC3E}">
        <p14:creationId xmlns:p14="http://schemas.microsoft.com/office/powerpoint/2010/main" val="299282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0EC4-D8F1-0F91-F599-313F5F7B2B9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4EB943-BD2D-E81A-F5FD-A85514725C5B}"/>
              </a:ext>
            </a:extLst>
          </p:cNvPr>
          <p:cNvPicPr>
            <a:picLocks noChangeAspect="1"/>
          </p:cNvPicPr>
          <p:nvPr/>
        </p:nvPicPr>
        <p:blipFill>
          <a:blip r:embed="rId3"/>
          <a:stretch>
            <a:fillRect/>
          </a:stretch>
        </p:blipFill>
        <p:spPr>
          <a:xfrm rot="10800000"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340E6BD3-5693-A217-3B08-F483DA837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636776" cy="1823921"/>
          </a:xfrm>
          <a:prstGeom prst="rect">
            <a:avLst/>
          </a:prstGeom>
        </p:spPr>
      </p:pic>
      <p:pic>
        <p:nvPicPr>
          <p:cNvPr id="4" name="Picture 3" descr="A group of boys in blue and white uniforms posing for a photo&#10;&#10;AI-generated content may be incorrect.">
            <a:extLst>
              <a:ext uri="{FF2B5EF4-FFF2-40B4-BE49-F238E27FC236}">
                <a16:creationId xmlns:a16="http://schemas.microsoft.com/office/drawing/2014/main" id="{D9D9910F-2A3F-F842-753C-FDEFD3B6079A}"/>
              </a:ext>
            </a:extLst>
          </p:cNvPr>
          <p:cNvPicPr>
            <a:picLocks noChangeAspect="1"/>
          </p:cNvPicPr>
          <p:nvPr/>
        </p:nvPicPr>
        <p:blipFill>
          <a:blip r:embed="rId5" cstate="hqprint">
            <a:extLst>
              <a:ext uri="{28A0092B-C50C-407E-A947-70E740481C1C}">
                <a14:useLocalDpi xmlns:a14="http://schemas.microsoft.com/office/drawing/2010/main" val="0"/>
              </a:ext>
            </a:extLst>
          </a:blip>
          <a:srcRect l="9456" r="15785"/>
          <a:stretch/>
        </p:blipFill>
        <p:spPr>
          <a:xfrm>
            <a:off x="150876" y="4532539"/>
            <a:ext cx="2781300" cy="2105080"/>
          </a:xfrm>
          <a:prstGeom prst="rect">
            <a:avLst/>
          </a:prstGeom>
        </p:spPr>
      </p:pic>
      <p:sp>
        <p:nvSpPr>
          <p:cNvPr id="6" name="TextBox 5">
            <a:extLst>
              <a:ext uri="{FF2B5EF4-FFF2-40B4-BE49-F238E27FC236}">
                <a16:creationId xmlns:a16="http://schemas.microsoft.com/office/drawing/2014/main" id="{5ED0F93C-570E-6B54-2DB7-AF942B5385B4}"/>
              </a:ext>
            </a:extLst>
          </p:cNvPr>
          <p:cNvSpPr txBox="1"/>
          <p:nvPr/>
        </p:nvSpPr>
        <p:spPr>
          <a:xfrm>
            <a:off x="7791450" y="495300"/>
            <a:ext cx="2781300" cy="369332"/>
          </a:xfrm>
          <a:prstGeom prst="rect">
            <a:avLst/>
          </a:prstGeom>
          <a:noFill/>
        </p:spPr>
        <p:txBody>
          <a:bodyPr wrap="square" rtlCol="0">
            <a:spAutoFit/>
          </a:bodyPr>
          <a:lstStyle/>
          <a:p>
            <a:pPr algn="l"/>
            <a:endParaRPr lang="en-GB" dirty="0"/>
          </a:p>
        </p:txBody>
      </p:sp>
      <p:sp>
        <p:nvSpPr>
          <p:cNvPr id="9" name="TextBox 8">
            <a:extLst>
              <a:ext uri="{FF2B5EF4-FFF2-40B4-BE49-F238E27FC236}">
                <a16:creationId xmlns:a16="http://schemas.microsoft.com/office/drawing/2014/main" id="{EB48ABC5-D8C7-B0B0-D3C7-AA0B066C697C}"/>
              </a:ext>
            </a:extLst>
          </p:cNvPr>
          <p:cNvSpPr txBox="1"/>
          <p:nvPr/>
        </p:nvSpPr>
        <p:spPr>
          <a:xfrm>
            <a:off x="7181118" y="285222"/>
            <a:ext cx="4794006" cy="3493264"/>
          </a:xfrm>
          <a:prstGeom prst="rect">
            <a:avLst/>
          </a:prstGeom>
          <a:noFill/>
        </p:spPr>
        <p:txBody>
          <a:bodyPr wrap="square" rtlCol="0">
            <a:spAutoFit/>
          </a:bodyPr>
          <a:lstStyle/>
          <a:p>
            <a:pPr algn="ctr"/>
            <a:r>
              <a:rPr lang="en-GB" sz="1300" b="1" i="0" u="sng" strike="noStrike" baseline="0" dirty="0">
                <a:solidFill>
                  <a:schemeClr val="bg1"/>
                </a:solidFill>
                <a:latin typeface="*Times New Roman-Bold-3598-Identity-H"/>
              </a:rPr>
              <a:t>Additional Information</a:t>
            </a:r>
            <a:br>
              <a:rPr lang="en-GB" sz="1300" b="1" i="0" u="none" strike="noStrike" baseline="0" dirty="0">
                <a:solidFill>
                  <a:schemeClr val="bg1"/>
                </a:solidFill>
                <a:latin typeface="*Times New Roman-Bold-3598-Identity-H"/>
              </a:rPr>
            </a:br>
            <a:endParaRPr lang="en-GB" sz="1300" b="1" i="0" u="none" strike="noStrike" baseline="0" dirty="0">
              <a:solidFill>
                <a:schemeClr val="bg1"/>
              </a:solidFill>
              <a:latin typeface="*Times New Roman-Bold-3598-Identity-H"/>
            </a:endParaRPr>
          </a:p>
          <a:p>
            <a:pPr algn="just"/>
            <a:r>
              <a:rPr lang="en-GB" sz="1300" u="sng" dirty="0">
                <a:solidFill>
                  <a:schemeClr val="bg1"/>
                </a:solidFill>
                <a:latin typeface="*Calibri-3599-Identity-H"/>
              </a:rPr>
              <a:t>Game roles: </a:t>
            </a:r>
            <a:r>
              <a:rPr lang="en-GB" sz="1300" dirty="0">
                <a:solidFill>
                  <a:schemeClr val="bg1"/>
                </a:solidFill>
                <a:latin typeface="*Calibri-3599-Identity-H"/>
              </a:rPr>
              <a:t>From under 11's football it is a match day requirement for teams to provide:</a:t>
            </a:r>
          </a:p>
          <a:p>
            <a:pPr algn="just"/>
            <a:r>
              <a:rPr lang="en-GB" sz="1300" dirty="0">
                <a:solidFill>
                  <a:schemeClr val="bg1"/>
                </a:solidFill>
                <a:latin typeface="*Calibri-3599-Identity-H"/>
              </a:rPr>
              <a:t> </a:t>
            </a:r>
          </a:p>
          <a:p>
            <a:pPr lvl="0" algn="just"/>
            <a:r>
              <a:rPr lang="en-GB" sz="1300" dirty="0">
                <a:solidFill>
                  <a:schemeClr val="bg1"/>
                </a:solidFill>
                <a:latin typeface="*Calibri-3599-Identity-H"/>
              </a:rPr>
              <a:t>1) referee 2) lines-person and 3) respect marshal to check the use of the code of conduct for behaviours </a:t>
            </a:r>
          </a:p>
          <a:p>
            <a:pPr algn="just"/>
            <a:r>
              <a:rPr lang="en-GB" sz="1300" dirty="0">
                <a:solidFill>
                  <a:schemeClr val="bg1"/>
                </a:solidFill>
                <a:latin typeface="*Calibri-3599-Identity-H"/>
              </a:rPr>
              <a:t> </a:t>
            </a:r>
          </a:p>
          <a:p>
            <a:pPr algn="just"/>
            <a:r>
              <a:rPr lang="en-GB" sz="1300" dirty="0">
                <a:solidFill>
                  <a:schemeClr val="bg1"/>
                </a:solidFill>
                <a:latin typeface="*Calibri-3599-Identity-H"/>
              </a:rPr>
              <a:t>The coaches cannot effectively coach and carry out these additional roles so fulfilling these roles  is essential, and greatly appreciated, for games to happen. </a:t>
            </a:r>
          </a:p>
          <a:p>
            <a:pPr algn="just"/>
            <a:endParaRPr lang="en-GB" sz="1300" dirty="0">
              <a:solidFill>
                <a:schemeClr val="bg1"/>
              </a:solidFill>
              <a:latin typeface="*Calibri-3599-Identity-H"/>
            </a:endParaRPr>
          </a:p>
          <a:p>
            <a:pPr lvl="0" algn="just"/>
            <a:r>
              <a:rPr lang="en-GB" sz="1300" u="sng" dirty="0">
                <a:solidFill>
                  <a:schemeClr val="bg1"/>
                </a:solidFill>
                <a:latin typeface="*Calibri-3599-Identity-H"/>
              </a:rPr>
              <a:t>The Boot Bank:</a:t>
            </a:r>
            <a:r>
              <a:rPr lang="en-GB" sz="1300" dirty="0">
                <a:solidFill>
                  <a:schemeClr val="bg1"/>
                </a:solidFill>
                <a:latin typeface="*Calibri-3599-Identity-H"/>
              </a:rPr>
              <a:t> We run a boot bank programme where kids can pass on their old boots/trainers that they have outgrown.</a:t>
            </a:r>
          </a:p>
          <a:p>
            <a:pPr algn="just"/>
            <a:r>
              <a:rPr lang="en-GB" sz="1300" dirty="0">
                <a:solidFill>
                  <a:schemeClr val="bg1"/>
                </a:solidFill>
                <a:latin typeface="*Calibri-3599-Identity-H"/>
              </a:rPr>
              <a:t> </a:t>
            </a:r>
          </a:p>
          <a:p>
            <a:pPr lvl="0" algn="just"/>
            <a:r>
              <a:rPr lang="en-GB" sz="1300" u="sng" dirty="0">
                <a:solidFill>
                  <a:schemeClr val="bg1"/>
                </a:solidFill>
                <a:latin typeface="*Calibri-3599-Identity-H"/>
              </a:rPr>
              <a:t>Club Costs: </a:t>
            </a:r>
            <a:r>
              <a:rPr lang="en-GB" sz="1300" dirty="0">
                <a:solidFill>
                  <a:schemeClr val="bg1"/>
                </a:solidFill>
                <a:latin typeface="*Calibri-3599-Identity-H"/>
              </a:rPr>
              <a:t>There is a cost to running the club and your subscription fee's cover this as shown below;</a:t>
            </a:r>
          </a:p>
        </p:txBody>
      </p:sp>
      <p:sp>
        <p:nvSpPr>
          <p:cNvPr id="10" name="TextBox 9">
            <a:extLst>
              <a:ext uri="{FF2B5EF4-FFF2-40B4-BE49-F238E27FC236}">
                <a16:creationId xmlns:a16="http://schemas.microsoft.com/office/drawing/2014/main" id="{EB48ABC5-D8C7-B0B0-D3C7-AA0B066C697C}"/>
              </a:ext>
            </a:extLst>
          </p:cNvPr>
          <p:cNvSpPr txBox="1"/>
          <p:nvPr/>
        </p:nvSpPr>
        <p:spPr>
          <a:xfrm>
            <a:off x="3083052" y="285222"/>
            <a:ext cx="4098065" cy="6509474"/>
          </a:xfrm>
          <a:prstGeom prst="rect">
            <a:avLst/>
          </a:prstGeom>
          <a:noFill/>
        </p:spPr>
        <p:txBody>
          <a:bodyPr wrap="square" rtlCol="0">
            <a:spAutoFit/>
          </a:bodyPr>
          <a:lstStyle/>
          <a:p>
            <a:pPr algn="ctr"/>
            <a:r>
              <a:rPr lang="en-GB" sz="1400" b="1" i="0" u="sng" strike="noStrike" baseline="0" dirty="0">
                <a:solidFill>
                  <a:schemeClr val="bg1"/>
                </a:solidFill>
                <a:latin typeface="*Times New Roman-Bold-3598-Identity-H"/>
              </a:rPr>
              <a:t>Parents/ Supporters</a:t>
            </a:r>
            <a:br>
              <a:rPr lang="en-GB" sz="1300" b="1" i="0" u="none" strike="noStrike" baseline="0" dirty="0">
                <a:solidFill>
                  <a:schemeClr val="bg1"/>
                </a:solidFill>
                <a:latin typeface="*Times New Roman-Bold-3598-Identity-H"/>
              </a:rPr>
            </a:br>
            <a:endParaRPr lang="en-GB" sz="1300" b="1" i="0" u="none" strike="noStrike" baseline="0" dirty="0">
              <a:solidFill>
                <a:schemeClr val="bg1"/>
              </a:solidFill>
              <a:latin typeface="*Times New Roman-Bold-3598-Identity-H"/>
            </a:endParaRPr>
          </a:p>
          <a:p>
            <a:pPr algn="l"/>
            <a:r>
              <a:rPr lang="en-GB" sz="1300" b="0" i="0" u="none" strike="noStrike" baseline="0" dirty="0">
                <a:solidFill>
                  <a:schemeClr val="bg1"/>
                </a:solidFill>
                <a:latin typeface="*Calibri-3599-Identity-H"/>
              </a:rPr>
              <a:t>• Respect all involved with the game: your own team; the opposition players; coaches; the match officials and the spectators</a:t>
            </a:r>
          </a:p>
          <a:p>
            <a:pPr algn="l"/>
            <a:r>
              <a:rPr lang="en-GB" sz="1300" b="0" i="0" u="none" strike="noStrike" baseline="0" dirty="0">
                <a:solidFill>
                  <a:schemeClr val="bg1"/>
                </a:solidFill>
                <a:latin typeface="*Calibri-3599-Identity-H"/>
              </a:rPr>
              <a:t>• Applaud the opposition as well as your own team</a:t>
            </a:r>
          </a:p>
          <a:p>
            <a:pPr algn="l"/>
            <a:r>
              <a:rPr lang="en-GB" sz="1300" b="0" i="0" u="none" strike="noStrike" baseline="0" dirty="0">
                <a:solidFill>
                  <a:schemeClr val="bg1"/>
                </a:solidFill>
                <a:latin typeface="*Calibri-3599-Identity-H"/>
              </a:rPr>
              <a:t>• Volunteer in a role within the club</a:t>
            </a:r>
          </a:p>
          <a:p>
            <a:r>
              <a:rPr lang="en-GB" sz="1300" dirty="0">
                <a:solidFill>
                  <a:schemeClr val="bg1"/>
                </a:solidFill>
                <a:latin typeface="*Calibri-3599-Identity-H"/>
              </a:rPr>
              <a:t>• Avoid </a:t>
            </a:r>
            <a:r>
              <a:rPr lang="en-GB" sz="1300" b="0" i="0" u="none" strike="noStrike" baseline="0" dirty="0">
                <a:solidFill>
                  <a:schemeClr val="bg1"/>
                </a:solidFill>
                <a:latin typeface="*Calibri-3599-Identity-H"/>
              </a:rPr>
              <a:t>coaching your child during the game</a:t>
            </a:r>
          </a:p>
          <a:p>
            <a:pPr algn="l"/>
            <a:r>
              <a:rPr lang="en-GB" sz="1300" b="0" i="0" u="none" strike="noStrike" baseline="0" dirty="0">
                <a:solidFill>
                  <a:schemeClr val="bg1"/>
                </a:solidFill>
                <a:latin typeface="*Calibri-3599-Identity-H"/>
              </a:rPr>
              <a:t>• Respect the decisions of match officials and coach</a:t>
            </a:r>
          </a:p>
          <a:p>
            <a:pPr algn="l"/>
            <a:r>
              <a:rPr lang="en-GB" sz="1300" b="0" i="0" u="none" strike="noStrike" baseline="0" dirty="0">
                <a:solidFill>
                  <a:schemeClr val="bg1"/>
                </a:solidFill>
                <a:latin typeface="*Calibri-3599-Identity-H"/>
              </a:rPr>
              <a:t>• Give attention to each child involved</a:t>
            </a:r>
          </a:p>
          <a:p>
            <a:pPr algn="l"/>
            <a:r>
              <a:rPr lang="en-GB" sz="1300" b="0" i="0" u="none" strike="noStrike" baseline="0" dirty="0">
                <a:solidFill>
                  <a:schemeClr val="bg1"/>
                </a:solidFill>
                <a:latin typeface="*Calibri-3599-Identity-H"/>
              </a:rPr>
              <a:t>• Be positive and encouraging to everyone involved</a:t>
            </a:r>
          </a:p>
          <a:p>
            <a:pPr algn="l"/>
            <a:r>
              <a:rPr lang="en-GB" sz="1300" b="0" i="0" u="none" strike="noStrike" baseline="0" dirty="0">
                <a:solidFill>
                  <a:schemeClr val="bg1"/>
                </a:solidFill>
                <a:latin typeface="*Calibri-3599-Identity-H"/>
              </a:rPr>
              <a:t>• Remain behind any physical barrier (fence/ line/ cones) during the match and do not encroach to within 2m of the touchline or stand behind the goal</a:t>
            </a:r>
          </a:p>
          <a:p>
            <a:pPr algn="l"/>
            <a:r>
              <a:rPr lang="en-GB" sz="1300" b="0" i="0" u="none" strike="noStrike" baseline="0" dirty="0">
                <a:solidFill>
                  <a:schemeClr val="bg1"/>
                </a:solidFill>
                <a:latin typeface="*Calibri-3599-Identity-H"/>
              </a:rPr>
              <a:t>• Avoid criticising mistakes</a:t>
            </a:r>
          </a:p>
          <a:p>
            <a:pPr algn="l"/>
            <a:r>
              <a:rPr lang="en-GB" sz="1300" b="0" i="0" u="none" strike="noStrike" baseline="0" dirty="0">
                <a:solidFill>
                  <a:schemeClr val="bg1"/>
                </a:solidFill>
                <a:latin typeface="*Calibri-3599-Identity-H"/>
              </a:rPr>
              <a:t>• Never engage in aggressive, negative or abusive language or behaviour</a:t>
            </a:r>
            <a:br>
              <a:rPr lang="en-GB" sz="1300" b="0" i="0" u="none" strike="noStrike" baseline="0" dirty="0">
                <a:solidFill>
                  <a:schemeClr val="bg1"/>
                </a:solidFill>
                <a:latin typeface="*Calibri-3599-Identity-H"/>
              </a:rPr>
            </a:br>
            <a:endParaRPr lang="en-GB" sz="1300" b="0" i="0" u="none" strike="noStrike" baseline="0" dirty="0">
              <a:solidFill>
                <a:schemeClr val="bg1"/>
              </a:solidFill>
              <a:latin typeface="*Calibri-3599-Identity-H"/>
            </a:endParaRPr>
          </a:p>
          <a:p>
            <a:pPr algn="l"/>
            <a:r>
              <a:rPr lang="en-GB" sz="1300" b="1" i="0" u="none" strike="noStrike" baseline="0" dirty="0">
                <a:solidFill>
                  <a:schemeClr val="bg1"/>
                </a:solidFill>
                <a:latin typeface="*Calibri-3599-Identity-H"/>
              </a:rPr>
              <a:t>I understand that if I do not follow the Code, the </a:t>
            </a:r>
            <a:br>
              <a:rPr lang="en-GB" sz="1300" b="1" i="0" u="none" strike="noStrike" baseline="0" dirty="0">
                <a:solidFill>
                  <a:schemeClr val="bg1"/>
                </a:solidFill>
                <a:latin typeface="*Calibri-3599-Identity-H"/>
              </a:rPr>
            </a:br>
            <a:r>
              <a:rPr lang="en-GB" sz="1300" b="1" i="0" u="none" strike="noStrike" baseline="0" dirty="0">
                <a:solidFill>
                  <a:schemeClr val="bg1"/>
                </a:solidFill>
                <a:latin typeface="*Calibri-3599-Identity-H"/>
              </a:rPr>
              <a:t>following actions may be taken:</a:t>
            </a:r>
          </a:p>
          <a:p>
            <a:pPr algn="l"/>
            <a:endParaRPr lang="en-GB" sz="1300" b="0" i="0" u="none" strike="noStrike" baseline="0" dirty="0">
              <a:solidFill>
                <a:schemeClr val="bg1"/>
              </a:solidFill>
              <a:latin typeface="*Calibri-3599-Identity-H"/>
            </a:endParaRPr>
          </a:p>
          <a:p>
            <a:pPr algn="l"/>
            <a:r>
              <a:rPr lang="en-GB" sz="1300" b="0" i="0" u="none" strike="noStrike" baseline="0" dirty="0">
                <a:solidFill>
                  <a:schemeClr val="bg1"/>
                </a:solidFill>
                <a:latin typeface="*Calibri-3599-Identity-H"/>
              </a:rPr>
              <a:t>• Issued with a verbal warning from a club or league official</a:t>
            </a:r>
          </a:p>
          <a:p>
            <a:r>
              <a:rPr lang="en-GB" sz="1300" b="0" i="0" u="none" strike="noStrike" baseline="0" dirty="0">
                <a:solidFill>
                  <a:schemeClr val="bg1"/>
                </a:solidFill>
                <a:latin typeface="*Calibri-3599-Identity-H"/>
              </a:rPr>
              <a:t>• Obliged </a:t>
            </a:r>
            <a:r>
              <a:rPr lang="en-GB" sz="1300" dirty="0">
                <a:solidFill>
                  <a:schemeClr val="bg1"/>
                </a:solidFill>
                <a:latin typeface="*Calibri-3599-Identity-H"/>
              </a:rPr>
              <a:t>to leave the match/training venue by the club </a:t>
            </a:r>
          </a:p>
          <a:p>
            <a:r>
              <a:rPr lang="en-GB" sz="1300" b="0" i="0" u="none" strike="noStrike" baseline="0" dirty="0">
                <a:solidFill>
                  <a:schemeClr val="bg1"/>
                </a:solidFill>
                <a:latin typeface="*Calibri-3599-Identity-H"/>
              </a:rPr>
              <a:t>• Obliged to undertake an FA education course</a:t>
            </a:r>
          </a:p>
          <a:p>
            <a:r>
              <a:rPr lang="en-GB" sz="1300" b="0" i="0" u="none" strike="noStrike" baseline="0" dirty="0">
                <a:solidFill>
                  <a:schemeClr val="bg1"/>
                </a:solidFill>
                <a:latin typeface="*Calibri-3599-Identity-H"/>
              </a:rPr>
              <a:t>• </a:t>
            </a:r>
            <a:r>
              <a:rPr lang="en-GB" sz="1300" dirty="0">
                <a:solidFill>
                  <a:schemeClr val="bg1"/>
                </a:solidFill>
                <a:latin typeface="*Calibri-3599-Identity-H"/>
              </a:rPr>
              <a:t>Required to meet with the club committee, league or</a:t>
            </a:r>
          </a:p>
          <a:p>
            <a:r>
              <a:rPr lang="en-GB" sz="1300" dirty="0">
                <a:solidFill>
                  <a:schemeClr val="bg1"/>
                </a:solidFill>
                <a:latin typeface="*Calibri-3599-Identity-H"/>
              </a:rPr>
              <a:t>County FA Welfare Officer</a:t>
            </a:r>
            <a:endParaRPr lang="en-GB" sz="1300" b="0" i="0" u="none" strike="noStrike" baseline="0" dirty="0">
              <a:solidFill>
                <a:schemeClr val="bg1"/>
              </a:solidFill>
              <a:latin typeface="*Calibri-3599-Identity-H"/>
            </a:endParaRPr>
          </a:p>
          <a:p>
            <a:pPr algn="l"/>
            <a:r>
              <a:rPr lang="en-GB" sz="1300" b="0" i="0" u="none" strike="noStrike" baseline="0" dirty="0">
                <a:solidFill>
                  <a:schemeClr val="bg1"/>
                </a:solidFill>
                <a:latin typeface="*Calibri-3599-Identity-H"/>
              </a:rPr>
              <a:t>• Requested by the club not to attend future games</a:t>
            </a:r>
          </a:p>
          <a:p>
            <a:pPr algn="l"/>
            <a:r>
              <a:rPr lang="en-GB" sz="1300" b="0" i="0" u="none" strike="noStrike" baseline="0" dirty="0">
                <a:solidFill>
                  <a:schemeClr val="bg1"/>
                </a:solidFill>
                <a:latin typeface="*Calibri-3599-Identity-H"/>
              </a:rPr>
              <a:t>• Required to leave the club along with any dependants</a:t>
            </a:r>
            <a:endParaRPr lang="en-GB" sz="1300" dirty="0">
              <a:solidFill>
                <a:schemeClr val="bg1"/>
              </a:solidFill>
            </a:endParaRPr>
          </a:p>
        </p:txBody>
      </p:sp>
      <p:pic>
        <p:nvPicPr>
          <p:cNvPr id="11" name="Picture 10" descr="PHOTO-2024-09-26-17-55-52.jp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822591" y="4063709"/>
            <a:ext cx="3511061" cy="2573910"/>
          </a:xfrm>
          <a:prstGeom prst="rect">
            <a:avLst/>
          </a:prstGeom>
          <a:noFill/>
          <a:ln>
            <a:noFill/>
          </a:ln>
        </p:spPr>
      </p:pic>
    </p:spTree>
    <p:extLst>
      <p:ext uri="{BB962C8B-B14F-4D97-AF65-F5344CB8AC3E}">
        <p14:creationId xmlns:p14="http://schemas.microsoft.com/office/powerpoint/2010/main" val="246593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76932-5C7B-DD23-8C89-037805C94F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99BCA8-7D11-1A9A-5498-A4C9A72AEC6E}"/>
              </a:ext>
            </a:extLst>
          </p:cNvPr>
          <p:cNvPicPr>
            <a:picLocks noChangeAspect="1"/>
          </p:cNvPicPr>
          <p:nvPr/>
        </p:nvPicPr>
        <p:blipFill>
          <a:blip r:embed="rId3"/>
          <a:stretch>
            <a:fillRect/>
          </a:stretch>
        </p:blipFill>
        <p:spPr>
          <a:xfrm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C73B468F-9033-5CCC-8716-6375C4F84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95250"/>
            <a:ext cx="1636776" cy="1823921"/>
          </a:xfrm>
          <a:prstGeom prst="rect">
            <a:avLst/>
          </a:prstGeom>
        </p:spPr>
      </p:pic>
      <p:sp>
        <p:nvSpPr>
          <p:cNvPr id="2" name="TextBox 1">
            <a:extLst>
              <a:ext uri="{FF2B5EF4-FFF2-40B4-BE49-F238E27FC236}">
                <a16:creationId xmlns:a16="http://schemas.microsoft.com/office/drawing/2014/main" id="{563D1BEC-DFD4-443A-82C2-5588A13CC4BB}"/>
              </a:ext>
            </a:extLst>
          </p:cNvPr>
          <p:cNvSpPr txBox="1"/>
          <p:nvPr/>
        </p:nvSpPr>
        <p:spPr>
          <a:xfrm>
            <a:off x="200025" y="95250"/>
            <a:ext cx="8705850" cy="1308050"/>
          </a:xfrm>
          <a:prstGeom prst="rect">
            <a:avLst/>
          </a:prstGeom>
          <a:noFill/>
        </p:spPr>
        <p:txBody>
          <a:bodyPr wrap="square" rtlCol="0">
            <a:spAutoFit/>
          </a:bodyPr>
          <a:lstStyle/>
          <a:p>
            <a:pPr algn="ctr"/>
            <a:r>
              <a:rPr lang="en-GB" sz="1400" b="1" i="0" u="sng" strike="noStrike" baseline="0" dirty="0">
                <a:solidFill>
                  <a:schemeClr val="bg1"/>
                </a:solidFill>
                <a:latin typeface="*Calibri-8099-Identity-H"/>
              </a:rPr>
              <a:t>Volunteers</a:t>
            </a:r>
          </a:p>
          <a:p>
            <a:pPr algn="just"/>
            <a:r>
              <a:rPr lang="en-GB" sz="1300" b="0" i="0" u="none" strike="noStrike" baseline="0" dirty="0">
                <a:solidFill>
                  <a:schemeClr val="bg1"/>
                </a:solidFill>
                <a:latin typeface="*Calibri-8098-Identity-H"/>
              </a:rPr>
              <a:t>The success and ongoing development of Swarthmoor Junior Football Club is dependent on maintaining and growing its team of volunteers. We currently need around 20 coaches as well as a significant number of volunteers undertaking behind the scenes roles which are not always visible to all involved with the club.</a:t>
            </a:r>
          </a:p>
          <a:p>
            <a:pPr algn="l"/>
            <a:r>
              <a:rPr lang="en-GB" sz="1300" b="0" i="0" u="none" strike="noStrike" baseline="0" dirty="0">
                <a:solidFill>
                  <a:schemeClr val="bg1"/>
                </a:solidFill>
                <a:latin typeface="*Calibri-8098-Identity-H"/>
              </a:rPr>
              <a:t>If you would like to join our great team please get in touch - we are always keen to hear from anyone who would like to help out in any way. Without you it doesn’t work…</a:t>
            </a:r>
            <a:endParaRPr lang="en-GB" sz="1300" dirty="0">
              <a:solidFill>
                <a:schemeClr val="bg1"/>
              </a:solidFill>
            </a:endParaRPr>
          </a:p>
        </p:txBody>
      </p:sp>
      <p:pic>
        <p:nvPicPr>
          <p:cNvPr id="19" name="Picture 18" descr="A group of boys in red uniforms posing for a photo&#10;&#10;AI-generated content may be incorrect.">
            <a:extLst>
              <a:ext uri="{FF2B5EF4-FFF2-40B4-BE49-F238E27FC236}">
                <a16:creationId xmlns:a16="http://schemas.microsoft.com/office/drawing/2014/main" id="{98574775-7F1C-60EE-C1AB-B15DC1BC53E5}"/>
              </a:ext>
            </a:extLst>
          </p:cNvPr>
          <p:cNvPicPr>
            <a:picLocks noChangeAspect="1"/>
          </p:cNvPicPr>
          <p:nvPr/>
        </p:nvPicPr>
        <p:blipFill>
          <a:blip r:embed="rId5">
            <a:extLst>
              <a:ext uri="{28A0092B-C50C-407E-A947-70E740481C1C}">
                <a14:useLocalDpi xmlns:a14="http://schemas.microsoft.com/office/drawing/2010/main" val="0"/>
              </a:ext>
            </a:extLst>
          </a:blip>
          <a:srcRect t="22812" r="2656" b="27188"/>
          <a:stretch/>
        </p:blipFill>
        <p:spPr>
          <a:xfrm>
            <a:off x="8968154" y="4651132"/>
            <a:ext cx="3024554" cy="191581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82331639"/>
              </p:ext>
            </p:extLst>
          </p:nvPr>
        </p:nvGraphicFramePr>
        <p:xfrm>
          <a:off x="200026" y="1498536"/>
          <a:ext cx="8652304" cy="5068417"/>
        </p:xfrm>
        <a:graphic>
          <a:graphicData uri="http://schemas.openxmlformats.org/drawingml/2006/table">
            <a:tbl>
              <a:tblPr firstRow="1" firstCol="1" bandRow="1">
                <a:tableStyleId>{5C22544A-7EE6-4342-B048-85BDC9FD1C3A}</a:tableStyleId>
              </a:tblPr>
              <a:tblGrid>
                <a:gridCol w="2754068">
                  <a:extLst>
                    <a:ext uri="{9D8B030D-6E8A-4147-A177-3AD203B41FA5}">
                      <a16:colId xmlns:a16="http://schemas.microsoft.com/office/drawing/2014/main" val="2023661141"/>
                    </a:ext>
                  </a:extLst>
                </a:gridCol>
                <a:gridCol w="1986628">
                  <a:extLst>
                    <a:ext uri="{9D8B030D-6E8A-4147-A177-3AD203B41FA5}">
                      <a16:colId xmlns:a16="http://schemas.microsoft.com/office/drawing/2014/main" val="2518406502"/>
                    </a:ext>
                  </a:extLst>
                </a:gridCol>
                <a:gridCol w="1020420">
                  <a:extLst>
                    <a:ext uri="{9D8B030D-6E8A-4147-A177-3AD203B41FA5}">
                      <a16:colId xmlns:a16="http://schemas.microsoft.com/office/drawing/2014/main" val="2112114269"/>
                    </a:ext>
                  </a:extLst>
                </a:gridCol>
                <a:gridCol w="571861">
                  <a:extLst>
                    <a:ext uri="{9D8B030D-6E8A-4147-A177-3AD203B41FA5}">
                      <a16:colId xmlns:a16="http://schemas.microsoft.com/office/drawing/2014/main" val="3859316342"/>
                    </a:ext>
                  </a:extLst>
                </a:gridCol>
                <a:gridCol w="2319327">
                  <a:extLst>
                    <a:ext uri="{9D8B030D-6E8A-4147-A177-3AD203B41FA5}">
                      <a16:colId xmlns:a16="http://schemas.microsoft.com/office/drawing/2014/main" val="1727670345"/>
                    </a:ext>
                  </a:extLst>
                </a:gridCol>
              </a:tblGrid>
              <a:tr h="174773">
                <a:tc gridSpan="2">
                  <a:txBody>
                    <a:bodyPr/>
                    <a:lstStyle/>
                    <a:p>
                      <a:pPr algn="ctr">
                        <a:lnSpc>
                          <a:spcPct val="107000"/>
                        </a:lnSpc>
                        <a:spcAft>
                          <a:spcPts val="0"/>
                        </a:spcAft>
                      </a:pPr>
                      <a:r>
                        <a:rPr lang="en-GB" sz="1050" dirty="0">
                          <a:effectLst/>
                          <a:latin typeface="Calibri" panose="020F0502020204030204" pitchFamily="34" charset="0"/>
                          <a:cs typeface="Calibri" panose="020F0502020204030204" pitchFamily="34" charset="0"/>
                        </a:rPr>
                        <a:t>The Volunteers</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hMerge="1">
                  <a:txBody>
                    <a:bodyPr/>
                    <a:lstStyle/>
                    <a:p>
                      <a:endParaRPr lang="en-GB"/>
                    </a:p>
                  </a:txBody>
                  <a:tcPr/>
                </a:tc>
                <a:tc>
                  <a:txBody>
                    <a:bodyPr/>
                    <a:lstStyle/>
                    <a:p>
                      <a:pPr>
                        <a:lnSpc>
                          <a:spcPct val="107000"/>
                        </a:lnSpc>
                      </a:pPr>
                      <a:endParaRPr lang="en-GB" sz="1050">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gridSpan="2">
                  <a:txBody>
                    <a:bodyPr/>
                    <a:lstStyle/>
                    <a:p>
                      <a:pPr algn="ctr">
                        <a:lnSpc>
                          <a:spcPct val="107000"/>
                        </a:lnSpc>
                        <a:spcAft>
                          <a:spcPts val="0"/>
                        </a:spcAft>
                      </a:pPr>
                      <a:r>
                        <a:rPr lang="en-GB" sz="1050">
                          <a:effectLst/>
                          <a:latin typeface="Calibri" panose="020F0502020204030204" pitchFamily="34" charset="0"/>
                          <a:cs typeface="Calibri" panose="020F0502020204030204" pitchFamily="34" charset="0"/>
                        </a:rPr>
                        <a:t>The Coaches</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hMerge="1">
                  <a:txBody>
                    <a:bodyPr/>
                    <a:lstStyle/>
                    <a:p>
                      <a:endParaRPr lang="en-GB"/>
                    </a:p>
                  </a:txBody>
                  <a:tcPr/>
                </a:tc>
                <a:extLst>
                  <a:ext uri="{0D108BD9-81ED-4DB2-BD59-A6C34878D82A}">
                    <a16:rowId xmlns:a16="http://schemas.microsoft.com/office/drawing/2014/main" val="3651026687"/>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Secretary</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Andrew McKenna</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U7</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rgbClr val="FF0000"/>
                          </a:solidFill>
                          <a:effectLst/>
                          <a:latin typeface="Calibri" panose="020F0502020204030204" pitchFamily="34" charset="0"/>
                          <a:cs typeface="Calibri" panose="020F0502020204030204" pitchFamily="34" charset="0"/>
                        </a:rPr>
                        <a:t>VACANT</a:t>
                      </a:r>
                      <a:endParaRPr lang="en-GB"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724336804"/>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Treasurer</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Leighton Harker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U8</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Mike Frost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718023420"/>
                  </a:ext>
                </a:extLst>
              </a:tr>
              <a:tr h="174773">
                <a:tc>
                  <a:txBody>
                    <a:bodyPr/>
                    <a:lstStyle/>
                    <a:p>
                      <a:pPr>
                        <a:lnSpc>
                          <a:spcPct val="107000"/>
                        </a:lnSpc>
                        <a:spcAft>
                          <a:spcPts val="0"/>
                        </a:spcAft>
                      </a:pPr>
                      <a:r>
                        <a:rPr lang="en-GB" sz="1050" dirty="0">
                          <a:effectLst/>
                          <a:latin typeface="Calibri" panose="020F0502020204030204" pitchFamily="34" charset="0"/>
                          <a:cs typeface="Calibri" panose="020F0502020204030204" pitchFamily="34" charset="0"/>
                        </a:rPr>
                        <a:t>Welfare Officers</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Julie-Ann McKevitt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U8</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Sean Gardner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364691220"/>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Chairperson</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Keith Skinner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U8</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Melo Elliot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549704180"/>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 </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U8</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Chris Rood</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13113125"/>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Pitch Improvement Group</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Aaron Kavanagh</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U9</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Mark McKinley</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565519884"/>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Carl Rigg</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U9</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Mark McGrath</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2895689202"/>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chemeClr val="bg1"/>
                          </a:solidFill>
                          <a:effectLst/>
                          <a:latin typeface="Calibri" panose="020F0502020204030204" pitchFamily="34" charset="0"/>
                          <a:cs typeface="Calibri" panose="020F0502020204030204" pitchFamily="34" charset="0"/>
                        </a:rPr>
                        <a:t>Phil Thorne</a:t>
                      </a: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U9</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Dan Laisby</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471481146"/>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Sean Sedgewick</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U10</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Joe English</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245275475"/>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U10</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Danny Flooks</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4184504511"/>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Grants</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chemeClr val="bg1"/>
                          </a:solidFill>
                          <a:effectLst/>
                          <a:latin typeface="Calibri" panose="020F0502020204030204" pitchFamily="34" charset="0"/>
                          <a:cs typeface="Calibri" panose="020F0502020204030204" pitchFamily="34" charset="0"/>
                        </a:rPr>
                        <a:t>Leighton Harker</a:t>
                      </a: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U10</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Duane Bell</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380791408"/>
                  </a:ext>
                </a:extLst>
              </a:tr>
              <a:tr h="174773">
                <a:tc>
                  <a:txBody>
                    <a:bodyPr/>
                    <a:lstStyle/>
                    <a:p>
                      <a:pPr>
                        <a:lnSpc>
                          <a:spcPct val="107000"/>
                        </a:lnSpc>
                        <a:spcAft>
                          <a:spcPts val="0"/>
                        </a:spcAft>
                      </a:pP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U10</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David Lomas</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083896391"/>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Socials/fundraising</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Alison Kavanagh</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U11</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308026936"/>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chemeClr val="bg1"/>
                          </a:solidFill>
                          <a:effectLst/>
                          <a:latin typeface="Calibri" panose="020F0502020204030204" pitchFamily="34" charset="0"/>
                          <a:cs typeface="Calibri" panose="020F0502020204030204" pitchFamily="34" charset="0"/>
                        </a:rPr>
                        <a:t>Sarah-Jane </a:t>
                      </a:r>
                      <a:r>
                        <a:rPr lang="en-GB" sz="1050" dirty="0" err="1">
                          <a:solidFill>
                            <a:schemeClr val="bg1"/>
                          </a:solidFill>
                          <a:effectLst/>
                          <a:latin typeface="Calibri" panose="020F0502020204030204" pitchFamily="34" charset="0"/>
                          <a:cs typeface="Calibri" panose="020F0502020204030204" pitchFamily="34" charset="0"/>
                        </a:rPr>
                        <a:t>Rigg</a:t>
                      </a: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U12</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Michael Mitchell</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446020334"/>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Dinga Bell</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U12</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Dan Charnley</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4173282855"/>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Laura McKinley</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U12</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James Eccles</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2538031996"/>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Phil Thorne</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U12</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Keith Skinner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744873222"/>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Carl Rigg</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U13</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Andy McKenna</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2480514383"/>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Megan Hawkes</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U13</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Adam Williamson</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889017130"/>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Club Shop</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Joe English</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U13</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Jordan Spencer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628983106"/>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Burnley Trip</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Danny Flooks</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U14</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Phil Thorne</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186790158"/>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Quartermaster</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Michael Mitchell</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U14</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Leighton Harker</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3090598812"/>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SJFC Tournament Co-ordinator</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rgbClr val="FF0000"/>
                          </a:solidFill>
                          <a:effectLst/>
                          <a:latin typeface="Calibri" panose="020F0502020204030204" pitchFamily="34" charset="0"/>
                          <a:cs typeface="Calibri" panose="020F0502020204030204" pitchFamily="34" charset="0"/>
                        </a:rPr>
                        <a:t>VACANT</a:t>
                      </a:r>
                      <a:endParaRPr lang="en-GB"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U15</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2675306865"/>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Boot Exchange</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Mike Frost</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U16</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Sean Sedgewick</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520630585"/>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Line Marking</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dirty="0">
                          <a:solidFill>
                            <a:srgbClr val="FF0000"/>
                          </a:solidFill>
                          <a:effectLst/>
                          <a:latin typeface="Calibri" panose="020F0502020204030204" pitchFamily="34" charset="0"/>
                          <a:cs typeface="Calibri" panose="020F0502020204030204" pitchFamily="34" charset="0"/>
                        </a:rPr>
                        <a:t>VACANT</a:t>
                      </a:r>
                      <a:endParaRPr lang="en-GB" sz="105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 </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467908588"/>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Grass Cutting</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Mark McKinley</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 </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 </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319503537"/>
                  </a:ext>
                </a:extLst>
              </a:tr>
              <a:tr h="174773">
                <a:tc>
                  <a:txBody>
                    <a:bodyPr/>
                    <a:lstStyle/>
                    <a:p>
                      <a:pPr>
                        <a:lnSpc>
                          <a:spcPct val="107000"/>
                        </a:lnSpc>
                        <a:spcAft>
                          <a:spcPts val="0"/>
                        </a:spcAft>
                      </a:pPr>
                      <a:r>
                        <a:rPr lang="en-GB" sz="1050">
                          <a:effectLst/>
                          <a:latin typeface="Calibri" panose="020F0502020204030204" pitchFamily="34" charset="0"/>
                          <a:cs typeface="Calibri" panose="020F0502020204030204" pitchFamily="34" charset="0"/>
                        </a:rPr>
                        <a:t>Social Media</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r>
                        <a:rPr lang="en-GB" sz="1050">
                          <a:solidFill>
                            <a:schemeClr val="bg1"/>
                          </a:solidFill>
                          <a:effectLst/>
                          <a:latin typeface="Calibri" panose="020F0502020204030204" pitchFamily="34" charset="0"/>
                          <a:cs typeface="Calibri" panose="020F0502020204030204" pitchFamily="34" charset="0"/>
                        </a:rPr>
                        <a:t>Sarah Jane Rigg</a:t>
                      </a:r>
                      <a:endParaRPr lang="en-GB" sz="105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1092919375"/>
                  </a:ext>
                </a:extLst>
              </a:tr>
              <a:tr h="174773">
                <a:tc>
                  <a:txBody>
                    <a:bodyPr/>
                    <a:lstStyle/>
                    <a:p>
                      <a:pPr>
                        <a:lnSpc>
                          <a:spcPct val="107000"/>
                        </a:lnSpc>
                        <a:spcAft>
                          <a:spcPts val="0"/>
                        </a:spcAft>
                      </a:pP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spcAft>
                          <a:spcPts val="0"/>
                        </a:spcAft>
                      </a:pPr>
                      <a:endParaRPr lang="en-GB" sz="105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tc>
                  <a:txBody>
                    <a:bodyPr/>
                    <a:lstStyle/>
                    <a:p>
                      <a:pPr>
                        <a:lnSpc>
                          <a:spcPct val="107000"/>
                        </a:lnSpc>
                      </a:pPr>
                      <a:endParaRPr lang="en-GB" sz="1050" dirty="0">
                        <a:solidFill>
                          <a:schemeClr val="bg1"/>
                        </a:solidFill>
                        <a:effectLst/>
                        <a:latin typeface="Calibri" panose="020F0502020204030204" pitchFamily="34" charset="0"/>
                        <a:cs typeface="Calibri" panose="020F0502020204030204" pitchFamily="34" charset="0"/>
                      </a:endParaRPr>
                    </a:p>
                  </a:txBody>
                  <a:tcPr marL="54017" marR="54017" marT="0" marB="0" anchor="b">
                    <a:solidFill>
                      <a:schemeClr val="tx1">
                        <a:lumMod val="85000"/>
                        <a:lumOff val="15000"/>
                      </a:schemeClr>
                    </a:solidFill>
                  </a:tcPr>
                </a:tc>
                <a:extLst>
                  <a:ext uri="{0D108BD9-81ED-4DB2-BD59-A6C34878D82A}">
                    <a16:rowId xmlns:a16="http://schemas.microsoft.com/office/drawing/2014/main" val="216212956"/>
                  </a:ext>
                </a:extLst>
              </a:tr>
            </a:tbl>
          </a:graphicData>
        </a:graphic>
      </p:graphicFrame>
    </p:spTree>
    <p:extLst>
      <p:ext uri="{BB962C8B-B14F-4D97-AF65-F5344CB8AC3E}">
        <p14:creationId xmlns:p14="http://schemas.microsoft.com/office/powerpoint/2010/main" val="133169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62F4-C95C-A783-CD35-F44CC6F86C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FF450B-60FE-92D4-3F80-95C73BC46FEF}"/>
              </a:ext>
            </a:extLst>
          </p:cNvPr>
          <p:cNvPicPr>
            <a:picLocks noChangeAspect="1"/>
          </p:cNvPicPr>
          <p:nvPr/>
        </p:nvPicPr>
        <p:blipFill>
          <a:blip r:embed="rId3"/>
          <a:stretch>
            <a:fillRect/>
          </a:stretch>
        </p:blipFill>
        <p:spPr>
          <a:xfrm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F73494DC-311C-B4BF-5606-1EEF0CBCF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95250"/>
            <a:ext cx="1636776" cy="1823921"/>
          </a:xfrm>
          <a:prstGeom prst="rect">
            <a:avLst/>
          </a:prstGeom>
        </p:spPr>
      </p:pic>
      <p:sp>
        <p:nvSpPr>
          <p:cNvPr id="2" name="TextBox 1">
            <a:extLst>
              <a:ext uri="{FF2B5EF4-FFF2-40B4-BE49-F238E27FC236}">
                <a16:creationId xmlns:a16="http://schemas.microsoft.com/office/drawing/2014/main" id="{8F4819FB-2572-66B9-B724-C3B0AD67CA86}"/>
              </a:ext>
            </a:extLst>
          </p:cNvPr>
          <p:cNvSpPr txBox="1"/>
          <p:nvPr/>
        </p:nvSpPr>
        <p:spPr>
          <a:xfrm>
            <a:off x="4004574" y="278842"/>
            <a:ext cx="4619625" cy="307777"/>
          </a:xfrm>
          <a:prstGeom prst="rect">
            <a:avLst/>
          </a:prstGeom>
          <a:noFill/>
        </p:spPr>
        <p:txBody>
          <a:bodyPr wrap="square" rtlCol="0">
            <a:spAutoFit/>
          </a:bodyPr>
          <a:lstStyle/>
          <a:p>
            <a:pPr algn="ctr"/>
            <a:r>
              <a:rPr lang="en-GB" sz="1400" u="sng" dirty="0">
                <a:solidFill>
                  <a:schemeClr val="bg1"/>
                </a:solidFill>
                <a:latin typeface="*Calibri-8099-Identity-H"/>
              </a:rPr>
              <a:t>Our Community Partners</a:t>
            </a:r>
            <a:endParaRPr lang="en-GB" sz="1400" u="sng" dirty="0">
              <a:solidFill>
                <a:schemeClr val="bg1"/>
              </a:solidFill>
            </a:endParaRPr>
          </a:p>
        </p:txBody>
      </p:sp>
      <p:pic>
        <p:nvPicPr>
          <p:cNvPr id="5" name="Picture 4" descr="A group of boys in sports uniforms&#10;&#10;AI-generated content may be incorrect.">
            <a:extLst>
              <a:ext uri="{FF2B5EF4-FFF2-40B4-BE49-F238E27FC236}">
                <a16:creationId xmlns:a16="http://schemas.microsoft.com/office/drawing/2014/main" id="{7F902DBA-F1A2-B2BA-C73D-23CDD8E5BB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269" y="2403346"/>
            <a:ext cx="3963520" cy="1828800"/>
          </a:xfrm>
          <a:prstGeom prst="rect">
            <a:avLst/>
          </a:prstGeom>
        </p:spPr>
      </p:pic>
      <p:sp>
        <p:nvSpPr>
          <p:cNvPr id="4" name="TextBox 3"/>
          <p:cNvSpPr txBox="1"/>
          <p:nvPr/>
        </p:nvSpPr>
        <p:spPr>
          <a:xfrm>
            <a:off x="4965054" y="976045"/>
            <a:ext cx="3597950" cy="1200329"/>
          </a:xfrm>
          <a:prstGeom prst="rect">
            <a:avLst/>
          </a:prstGeom>
          <a:noFill/>
        </p:spPr>
        <p:txBody>
          <a:bodyPr wrap="square" rtlCol="0">
            <a:spAutoFit/>
          </a:bodyPr>
          <a:lstStyle/>
          <a:p>
            <a:r>
              <a:rPr lang="en-GB" dirty="0">
                <a:solidFill>
                  <a:schemeClr val="bg1"/>
                </a:solidFill>
                <a:latin typeface="*Calibri-3599-Identity-H"/>
              </a:rPr>
              <a:t>SJFC is open to people of all ethnicities, nationalities, sexual orientations, religions or beliefs, sexes, ages and ability</a:t>
            </a:r>
          </a:p>
        </p:txBody>
      </p:sp>
      <p:pic>
        <p:nvPicPr>
          <p:cNvPr id="9" name="Picture 8" descr="A group of kids in blue and white uniforms posing for a photo&#10;&#10;AI-generated content may be incorrect.">
            <a:extLst>
              <a:ext uri="{FF2B5EF4-FFF2-40B4-BE49-F238E27FC236}">
                <a16:creationId xmlns:a16="http://schemas.microsoft.com/office/drawing/2014/main" id="{50A710D8-07C1-1B22-3972-5EEA949152B6}"/>
              </a:ext>
            </a:extLst>
          </p:cNvPr>
          <p:cNvPicPr>
            <a:picLocks noChangeAspect="1"/>
          </p:cNvPicPr>
          <p:nvPr/>
        </p:nvPicPr>
        <p:blipFill>
          <a:blip r:embed="rId6">
            <a:extLst>
              <a:ext uri="{28A0092B-C50C-407E-A947-70E740481C1C}">
                <a14:useLocalDpi xmlns:a14="http://schemas.microsoft.com/office/drawing/2010/main" val="0"/>
              </a:ext>
            </a:extLst>
          </a:blip>
          <a:srcRect l="18021" t="33473" r="25833" b="12360"/>
          <a:stretch/>
        </p:blipFill>
        <p:spPr>
          <a:xfrm>
            <a:off x="6567487" y="3425587"/>
            <a:ext cx="3267076" cy="2363933"/>
          </a:xfrm>
          <a:prstGeom prst="rect">
            <a:avLst/>
          </a:prstGeom>
        </p:spPr>
      </p:pic>
      <p:pic>
        <p:nvPicPr>
          <p:cNvPr id="10" name="Picture 9">
            <a:extLst>
              <a:ext uri="{FF2B5EF4-FFF2-40B4-BE49-F238E27FC236}">
                <a16:creationId xmlns:a16="http://schemas.microsoft.com/office/drawing/2014/main" id="{62507E77-84DA-D582-4AF6-AC3659C55C86}"/>
              </a:ext>
            </a:extLst>
          </p:cNvPr>
          <p:cNvPicPr>
            <a:picLocks noChangeAspect="1"/>
          </p:cNvPicPr>
          <p:nvPr/>
        </p:nvPicPr>
        <p:blipFill>
          <a:blip r:embed="rId7"/>
          <a:stretch>
            <a:fillRect/>
          </a:stretch>
        </p:blipFill>
        <p:spPr>
          <a:xfrm>
            <a:off x="193664" y="411063"/>
            <a:ext cx="4445916" cy="6265962"/>
          </a:xfrm>
          <a:prstGeom prst="rect">
            <a:avLst/>
          </a:prstGeom>
        </p:spPr>
      </p:pic>
      <p:pic>
        <p:nvPicPr>
          <p:cNvPr id="8" name="Picture 7" descr="A group of boys in uniform posing for a photo&#10;&#10;AI-generated content may be incorrect.">
            <a:extLst>
              <a:ext uri="{FF2B5EF4-FFF2-40B4-BE49-F238E27FC236}">
                <a16:creationId xmlns:a16="http://schemas.microsoft.com/office/drawing/2014/main" id="{5272363F-7F01-DC41-6D03-D1085D8671AE}"/>
              </a:ext>
            </a:extLst>
          </p:cNvPr>
          <p:cNvPicPr>
            <a:picLocks noChangeAspect="1"/>
          </p:cNvPicPr>
          <p:nvPr/>
        </p:nvPicPr>
        <p:blipFill>
          <a:blip r:embed="rId8">
            <a:extLst>
              <a:ext uri="{28A0092B-C50C-407E-A947-70E740481C1C}">
                <a14:useLocalDpi xmlns:a14="http://schemas.microsoft.com/office/drawing/2010/main" val="0"/>
              </a:ext>
            </a:extLst>
          </a:blip>
          <a:srcRect t="34219" b="14063"/>
          <a:stretch/>
        </p:blipFill>
        <p:spPr>
          <a:xfrm>
            <a:off x="8319123" y="4791693"/>
            <a:ext cx="3757053" cy="1943101"/>
          </a:xfrm>
          <a:prstGeom prst="rect">
            <a:avLst/>
          </a:prstGeom>
        </p:spPr>
      </p:pic>
    </p:spTree>
    <p:extLst>
      <p:ext uri="{BB962C8B-B14F-4D97-AF65-F5344CB8AC3E}">
        <p14:creationId xmlns:p14="http://schemas.microsoft.com/office/powerpoint/2010/main" val="10999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2C4BA-C6B5-F509-B609-D8B8E82A65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AD98EC-4B83-6799-7AF6-687C735EC0D4}"/>
              </a:ext>
            </a:extLst>
          </p:cNvPr>
          <p:cNvPicPr>
            <a:picLocks noChangeAspect="1"/>
          </p:cNvPicPr>
          <p:nvPr/>
        </p:nvPicPr>
        <p:blipFill>
          <a:blip r:embed="rId3"/>
          <a:stretch>
            <a:fillRect/>
          </a:stretch>
        </p:blipFill>
        <p:spPr>
          <a:xfrm rot="10800000" flipV="1">
            <a:off x="0" y="0"/>
            <a:ext cx="12192000" cy="6858000"/>
          </a:xfrm>
          <a:prstGeom prst="rect">
            <a:avLst/>
          </a:prstGeom>
        </p:spPr>
      </p:pic>
      <p:pic>
        <p:nvPicPr>
          <p:cNvPr id="7" name="Picture 6" descr="A blue shield with red lion and white flower&#10;&#10;AI-generated content may be incorrect.">
            <a:extLst>
              <a:ext uri="{FF2B5EF4-FFF2-40B4-BE49-F238E27FC236}">
                <a16:creationId xmlns:a16="http://schemas.microsoft.com/office/drawing/2014/main" id="{2327842C-9CA1-4A86-D1C7-27E77A644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636776" cy="1823921"/>
          </a:xfrm>
          <a:prstGeom prst="rect">
            <a:avLst/>
          </a:prstGeom>
        </p:spPr>
      </p:pic>
      <p:sp>
        <p:nvSpPr>
          <p:cNvPr id="5" name="TextBox 4">
            <a:extLst>
              <a:ext uri="{FF2B5EF4-FFF2-40B4-BE49-F238E27FC236}">
                <a16:creationId xmlns:a16="http://schemas.microsoft.com/office/drawing/2014/main" id="{1B82BB57-C894-BB04-2A60-1E9854732AAD}"/>
              </a:ext>
            </a:extLst>
          </p:cNvPr>
          <p:cNvSpPr txBox="1"/>
          <p:nvPr/>
        </p:nvSpPr>
        <p:spPr>
          <a:xfrm>
            <a:off x="4571999" y="389036"/>
            <a:ext cx="4619625" cy="307777"/>
          </a:xfrm>
          <a:prstGeom prst="rect">
            <a:avLst/>
          </a:prstGeom>
          <a:noFill/>
        </p:spPr>
        <p:txBody>
          <a:bodyPr wrap="square" rtlCol="0">
            <a:spAutoFit/>
          </a:bodyPr>
          <a:lstStyle/>
          <a:p>
            <a:pPr algn="ctr"/>
            <a:r>
              <a:rPr lang="en-GB" sz="1400" b="0" i="0" u="sng" strike="noStrike" baseline="0" dirty="0">
                <a:solidFill>
                  <a:schemeClr val="bg1"/>
                </a:solidFill>
                <a:latin typeface="*Calibri-8099-Identity-H"/>
              </a:rPr>
              <a:t>Summary of the Season</a:t>
            </a:r>
            <a:endParaRPr lang="en-GB" sz="1400" u="sng" dirty="0">
              <a:solidFill>
                <a:schemeClr val="bg1"/>
              </a:solidFill>
            </a:endParaRPr>
          </a:p>
        </p:txBody>
      </p:sp>
    </p:spTree>
    <p:extLst>
      <p:ext uri="{BB962C8B-B14F-4D97-AF65-F5344CB8AC3E}">
        <p14:creationId xmlns:p14="http://schemas.microsoft.com/office/powerpoint/2010/main" val="4084889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3f24324b-aaf3-4dec-a4a5-f6f2cd24bda8" origin="userSelected">
  <element uid="91ef6c3b-1fef-44c7-878d-9a7c5f31f666" value=""/>
  <element uid="dba344d3-cd0b-4dd5-a3c8-608f72f304ab" value=""/>
</sisl>
</file>

<file path=customXml/itemProps1.xml><?xml version="1.0" encoding="utf-8"?>
<ds:datastoreItem xmlns:ds="http://schemas.openxmlformats.org/officeDocument/2006/customXml" ds:itemID="{8E294677-72D3-41BB-8C68-AEFF76D25D3F}">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012f59a7-bcf8-4cfc-990b-c04bfbd3f85e}" enabled="1" method="Privileged" siteId="{54614f5e-b3b2-44cf-8a5b-39034b74de94}" removed="0"/>
</clbl:labelList>
</file>

<file path=docProps/app.xml><?xml version="1.0" encoding="utf-8"?>
<Properties xmlns="http://schemas.openxmlformats.org/officeDocument/2006/extended-properties" xmlns:vt="http://schemas.openxmlformats.org/officeDocument/2006/docPropsVTypes">
  <TotalTime>326</TotalTime>
  <Words>1819</Words>
  <Application>Microsoft Office PowerPoint</Application>
  <PresentationFormat>Widescreen</PresentationFormat>
  <Paragraphs>225</Paragraphs>
  <Slides>8</Slides>
  <Notes>8</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vt:i4>
      </vt:variant>
    </vt:vector>
  </HeadingPairs>
  <TitlesOfParts>
    <vt:vector size="27" baseType="lpstr">
      <vt:lpstr>*Arial-Bold-3033-Identity-H</vt:lpstr>
      <vt:lpstr>*Arial-Bold-Identity-H</vt:lpstr>
      <vt:lpstr>*Calibri-3031-Identity-H</vt:lpstr>
      <vt:lpstr>*Calibri-3382-Identity-H</vt:lpstr>
      <vt:lpstr>*Calibri-3599-Identity-H</vt:lpstr>
      <vt:lpstr>*Calibri-4030-Identity-H</vt:lpstr>
      <vt:lpstr>*Calibri-4043-Identity-H</vt:lpstr>
      <vt:lpstr>*Calibri-8098-Identity-H</vt:lpstr>
      <vt:lpstr>*Calibri-8099-Identity-H</vt:lpstr>
      <vt:lpstr>*Calibri-Identity-H</vt:lpstr>
      <vt:lpstr>*Times New Roman-Bold-3381-Identity-H</vt:lpstr>
      <vt:lpstr>*Times New Roman-Bold-3598-Identity-H</vt:lpstr>
      <vt:lpstr>*Times New Roman-Bold-4042-Identity-H</vt:lpstr>
      <vt:lpstr>Aptos</vt:lpstr>
      <vt:lpstr>Aptos Display</vt:lpstr>
      <vt:lpstr>Arial</vt:lpstr>
      <vt:lpstr>Calibri</vt:lpstr>
      <vt:lpstr>Calibri-Bold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Charlotte (PPP)</dc:creator>
  <cp:lastModifiedBy>Skinner, Keith</cp:lastModifiedBy>
  <cp:revision>40</cp:revision>
  <dcterms:created xsi:type="dcterms:W3CDTF">2025-05-29T15:14:37Z</dcterms:created>
  <dcterms:modified xsi:type="dcterms:W3CDTF">2025-11-11T07:51:06Z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5d7daf69-a537-45cd-bf75-a7a932775888</vt:lpwstr>
  </property>
  <property fmtid="{D5CDD505-2E9C-101B-9397-08002B2CF9AE}" pid="3" name="bjClsUserRVM">
    <vt:lpwstr>[]</vt:lpwstr>
  </property>
  <property fmtid="{D5CDD505-2E9C-101B-9397-08002B2CF9AE}" pid="4" name="bjSaver">
    <vt:lpwstr>016qffd2Oo8TPIHmN4jUMWVlwY8aunD4</vt:lpwstr>
  </property>
  <property fmtid="{D5CDD505-2E9C-101B-9397-08002B2CF9AE}" pid="5" name="bjDocumentSecurityLabel">
    <vt:lpwstr> </vt:lpwstr>
  </property>
  <property fmtid="{D5CDD505-2E9C-101B-9397-08002B2CF9AE}" pid="6" name="urn:bails:NationalSecurity:Marking:document_footer">
    <vt:lpwstr> </vt:lpwstr>
  </property>
  <property fmtid="{D5CDD505-2E9C-101B-9397-08002B2CF9AE}" pid="7" name="urn:bails:NationalSecurity:Marking:document_header">
    <vt:lpwstr> </vt:lpwstr>
  </property>
  <property fmtid="{D5CDD505-2E9C-101B-9397-08002B2CF9AE}" pid="8" name="urn:bails:NationalSecurity:BusinessAuthorizationCategory:Identifier">
    <vt:lpwstr>None</vt:lpwstr>
  </property>
  <property fmtid="{D5CDD505-2E9C-101B-9397-08002B2CF9AE}" pid="9" name="Consolidated - Footer">
    <vt:lpwstr> </vt:lpwstr>
  </property>
  <property fmtid="{D5CDD505-2E9C-101B-9397-08002B2CF9AE}" pid="10" name="Consolidated - Header">
    <vt:lpwstr> </vt:lpwstr>
  </property>
  <property fmtid="{D5CDD505-2E9C-101B-9397-08002B2CF9AE}" pid="11" name="bjDocumentLabelXML">
    <vt:lpwstr>&lt;?xml version="1.0" encoding="us-ascii"?&gt;&lt;sisl xmlns:xsd="http://www.w3.org/2001/XMLSchema" xmlns:xsi="http://www.w3.org/2001/XMLSchema-instance" sislVersion="0" policy="3f24324b-aaf3-4dec-a4a5-f6f2cd24bda8" origin="userSelected" xmlns="http://www.boldonj</vt:lpwstr>
  </property>
  <property fmtid="{D5CDD505-2E9C-101B-9397-08002B2CF9AE}" pid="12" name="bjDocumentLabelXML-0">
    <vt:lpwstr>ames.com/2008/01/sie/internal/label"&gt;&lt;element uid="91ef6c3b-1fef-44c7-878d-9a7c5f31f666" value="" /&gt;&lt;element uid="dba344d3-cd0b-4dd5-a3c8-608f72f304ab" value="" /&gt;&lt;/sisl&gt;</vt:lpwstr>
  </property>
</Properties>
</file>